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66" r:id="rId4"/>
    <p:sldMasterId id="214748366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Roboto"/>
      <p:regular r:id="rId31"/>
      <p:bold r:id="rId32"/>
      <p:italic r:id="rId33"/>
      <p:boldItalic r:id="rId34"/>
    </p:embeddedFont>
    <p:embeddedFont>
      <p:font typeface="Montserrat"/>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1684720-FC2B-4816-AC61-2247C206BFE4}">
  <a:tblStyle styleId="{D1684720-FC2B-4816-AC61-2247C206BFE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35" Type="http://schemas.openxmlformats.org/officeDocument/2006/relationships/font" Target="fonts/Montserrat-regular.fntdata"/><Relationship Id="rId12" Type="http://schemas.openxmlformats.org/officeDocument/2006/relationships/slide" Target="slides/slide6.xml"/><Relationship Id="rId34" Type="http://schemas.openxmlformats.org/officeDocument/2006/relationships/font" Target="fonts/Roboto-boldItalic.fntdata"/><Relationship Id="rId15" Type="http://schemas.openxmlformats.org/officeDocument/2006/relationships/slide" Target="slides/slide9.xml"/><Relationship Id="rId37" Type="http://schemas.openxmlformats.org/officeDocument/2006/relationships/font" Target="fonts/Montserrat-italic.fntdata"/><Relationship Id="rId14" Type="http://schemas.openxmlformats.org/officeDocument/2006/relationships/slide" Target="slides/slide8.xml"/><Relationship Id="rId36" Type="http://schemas.openxmlformats.org/officeDocument/2006/relationships/font" Target="fonts/Montserrat-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Montserrat-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jp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one </a:t>
            </a:r>
            <a:r>
              <a:rPr lang="en-US"/>
              <a:t>fundamental assumption is that on average, these two groups of people spend same amount of money through each purchase, FB ads make customers purchase more frequently but it might not necessarily make them spend more money in total, Possibilities are people who purchase through the  ads on FB might ignore the  cheaper products on Amazon, on the other hand, for each purchase,  they might tend to only buy the advertised  product, while the amazon customers might buy more than one item.  so they might end up spending more or less money per purchase compare with regular customers.  Without additional data, we are not sure if the assumption is the real case, we are not sure if these 200 million is higher or lower than the real additional benefit. Ideally, in addition to the total number of purchase,  we’d like to collect data on the dollar amount  spent per customer to analyze the additional benefit bought by FB.</a:t>
            </a:r>
            <a:endParaRPr/>
          </a:p>
        </p:txBody>
      </p:sp>
      <p:sp>
        <p:nvSpPr>
          <p:cNvPr id="224" name="Google Shape;224;p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not to be able to rule out the </a:t>
            </a:r>
            <a:r>
              <a:rPr lang="en-US"/>
              <a:t>possibility</a:t>
            </a:r>
            <a:r>
              <a:rPr lang="en-US"/>
              <a:t> that some of the customers purchase through both </a:t>
            </a:r>
            <a:r>
              <a:rPr lang="en-US"/>
              <a:t>channels</a:t>
            </a:r>
            <a:r>
              <a:rPr lang="en-US"/>
              <a:t>. so the increase in the number of purchase might not be as high as 8% for these 5M customers, therefore, the actual additional benefit might be less than 200 million.  Additional information on the 5M customers’ purchase behavior will be beneficial for our study.</a:t>
            </a:r>
            <a:endParaRPr/>
          </a:p>
        </p:txBody>
      </p:sp>
      <p:sp>
        <p:nvSpPr>
          <p:cNvPr id="231" name="Google Shape;231;p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4964f91b60_8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4964f91b60_8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4964f91b60_8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4964f91b60_8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4964f91b60_8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4964f91b60_8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4964f91b60_8_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4964f91b60_8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4964f91b60_8_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4964f91b60_8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g4964f91b60_12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4964f91b60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solidFill>
          <a:srgbClr val="6FA8DC"/>
        </a:solidFill>
      </p:bgPr>
    </p:bg>
    <p:spTree>
      <p:nvGrpSpPr>
        <p:cNvPr id="9" name="Shape 9"/>
        <p:cNvGrpSpPr/>
        <p:nvPr/>
      </p:nvGrpSpPr>
      <p:grpSpPr>
        <a:xfrm>
          <a:off x="0" y="0"/>
          <a:ext cx="0" cy="0"/>
          <a:chOff x="0" y="0"/>
          <a:chExt cx="0" cy="0"/>
        </a:xfrm>
      </p:grpSpPr>
      <p:pic>
        <p:nvPicPr>
          <p:cNvPr descr="aemelia_icons.png" id="10" name="Google Shape;10;p2"/>
          <p:cNvPicPr preferRelativeResize="0"/>
          <p:nvPr/>
        </p:nvPicPr>
        <p:blipFill rotWithShape="1">
          <a:blip r:embed="rId2">
            <a:alphaModFix amt="40000"/>
          </a:blip>
          <a:srcRect b="30859" l="0" r="0" t="30860"/>
          <a:stretch/>
        </p:blipFill>
        <p:spPr>
          <a:xfrm>
            <a:off x="0" y="-2"/>
            <a:ext cx="9144000" cy="1968874"/>
          </a:xfrm>
          <a:prstGeom prst="rect">
            <a:avLst/>
          </a:prstGeom>
          <a:noFill/>
          <a:ln>
            <a:noFill/>
          </a:ln>
        </p:spPr>
      </p:pic>
      <p:sp>
        <p:nvSpPr>
          <p:cNvPr id="11" name="Google Shape;11;p2"/>
          <p:cNvSpPr txBox="1"/>
          <p:nvPr>
            <p:ph type="ctrTitle"/>
          </p:nvPr>
        </p:nvSpPr>
        <p:spPr>
          <a:xfrm>
            <a:off x="2786525" y="1968875"/>
            <a:ext cx="5859600" cy="2766300"/>
          </a:xfrm>
          <a:prstGeom prst="rect">
            <a:avLst/>
          </a:prstGeom>
          <a:noFill/>
          <a:ln>
            <a:noFill/>
          </a:ln>
        </p:spPr>
        <p:txBody>
          <a:bodyPr anchorCtr="0" anchor="b" bIns="91425" lIns="91425" spcFirstLastPara="1" rIns="91425" wrap="square" tIns="91425"/>
          <a:lstStyle>
            <a:lvl1pPr lvl="0" algn="r">
              <a:lnSpc>
                <a:spcPct val="100000"/>
              </a:lnSpc>
              <a:spcBef>
                <a:spcPts val="0"/>
              </a:spcBef>
              <a:spcAft>
                <a:spcPts val="0"/>
              </a:spcAft>
              <a:buClr>
                <a:srgbClr val="FFFFFF"/>
              </a:buClr>
              <a:buSzPts val="4800"/>
              <a:buNone/>
              <a:defRPr sz="4800">
                <a:solidFill>
                  <a:srgbClr val="FFFFFF"/>
                </a:solidFill>
              </a:defRPr>
            </a:lvl1pPr>
            <a:lvl2pPr lvl="1" algn="ctr">
              <a:lnSpc>
                <a:spcPct val="100000"/>
              </a:lnSpc>
              <a:spcBef>
                <a:spcPts val="0"/>
              </a:spcBef>
              <a:spcAft>
                <a:spcPts val="0"/>
              </a:spcAft>
              <a:buClr>
                <a:srgbClr val="FFFFFF"/>
              </a:buClr>
              <a:buSzPts val="4800"/>
              <a:buNone/>
              <a:defRPr sz="4800">
                <a:solidFill>
                  <a:srgbClr val="FFFFFF"/>
                </a:solidFill>
              </a:defRPr>
            </a:lvl2pPr>
            <a:lvl3pPr lvl="2" algn="ctr">
              <a:lnSpc>
                <a:spcPct val="100000"/>
              </a:lnSpc>
              <a:spcBef>
                <a:spcPts val="0"/>
              </a:spcBef>
              <a:spcAft>
                <a:spcPts val="0"/>
              </a:spcAft>
              <a:buClr>
                <a:srgbClr val="FFFFFF"/>
              </a:buClr>
              <a:buSzPts val="4800"/>
              <a:buNone/>
              <a:defRPr sz="4800">
                <a:solidFill>
                  <a:srgbClr val="FFFFFF"/>
                </a:solidFill>
              </a:defRPr>
            </a:lvl3pPr>
            <a:lvl4pPr lvl="3" algn="ctr">
              <a:lnSpc>
                <a:spcPct val="100000"/>
              </a:lnSpc>
              <a:spcBef>
                <a:spcPts val="0"/>
              </a:spcBef>
              <a:spcAft>
                <a:spcPts val="0"/>
              </a:spcAft>
              <a:buClr>
                <a:srgbClr val="FFFFFF"/>
              </a:buClr>
              <a:buSzPts val="4800"/>
              <a:buNone/>
              <a:defRPr sz="4800">
                <a:solidFill>
                  <a:srgbClr val="FFFFFF"/>
                </a:solidFill>
              </a:defRPr>
            </a:lvl4pPr>
            <a:lvl5pPr lvl="4" algn="ctr">
              <a:lnSpc>
                <a:spcPct val="100000"/>
              </a:lnSpc>
              <a:spcBef>
                <a:spcPts val="0"/>
              </a:spcBef>
              <a:spcAft>
                <a:spcPts val="0"/>
              </a:spcAft>
              <a:buClr>
                <a:srgbClr val="FFFFFF"/>
              </a:buClr>
              <a:buSzPts val="4800"/>
              <a:buNone/>
              <a:defRPr sz="4800">
                <a:solidFill>
                  <a:srgbClr val="FFFFFF"/>
                </a:solidFill>
              </a:defRPr>
            </a:lvl5pPr>
            <a:lvl6pPr lvl="5" algn="ctr">
              <a:lnSpc>
                <a:spcPct val="100000"/>
              </a:lnSpc>
              <a:spcBef>
                <a:spcPts val="0"/>
              </a:spcBef>
              <a:spcAft>
                <a:spcPts val="0"/>
              </a:spcAft>
              <a:buClr>
                <a:srgbClr val="FFFFFF"/>
              </a:buClr>
              <a:buSzPts val="4800"/>
              <a:buNone/>
              <a:defRPr sz="4800">
                <a:solidFill>
                  <a:srgbClr val="FFFFFF"/>
                </a:solidFill>
              </a:defRPr>
            </a:lvl6pPr>
            <a:lvl7pPr lvl="6" algn="ctr">
              <a:lnSpc>
                <a:spcPct val="100000"/>
              </a:lnSpc>
              <a:spcBef>
                <a:spcPts val="0"/>
              </a:spcBef>
              <a:spcAft>
                <a:spcPts val="0"/>
              </a:spcAft>
              <a:buClr>
                <a:srgbClr val="FFFFFF"/>
              </a:buClr>
              <a:buSzPts val="4800"/>
              <a:buNone/>
              <a:defRPr sz="4800">
                <a:solidFill>
                  <a:srgbClr val="FFFFFF"/>
                </a:solidFill>
              </a:defRPr>
            </a:lvl7pPr>
            <a:lvl8pPr lvl="7" algn="ctr">
              <a:lnSpc>
                <a:spcPct val="100000"/>
              </a:lnSpc>
              <a:spcBef>
                <a:spcPts val="0"/>
              </a:spcBef>
              <a:spcAft>
                <a:spcPts val="0"/>
              </a:spcAft>
              <a:buClr>
                <a:srgbClr val="FFFFFF"/>
              </a:buClr>
              <a:buSzPts val="4800"/>
              <a:buNone/>
              <a:defRPr sz="4800">
                <a:solidFill>
                  <a:srgbClr val="FFFFFF"/>
                </a:solidFill>
              </a:defRPr>
            </a:lvl8pPr>
            <a:lvl9pPr lvl="8" algn="ctr">
              <a:lnSpc>
                <a:spcPct val="100000"/>
              </a:lnSpc>
              <a:spcBef>
                <a:spcPts val="0"/>
              </a:spcBef>
              <a:spcAft>
                <a:spcPts val="0"/>
              </a:spcAft>
              <a:buClr>
                <a:srgbClr val="FFFFFF"/>
              </a:buClr>
              <a:buSzPts val="4800"/>
              <a:buNone/>
              <a:defRPr sz="4800">
                <a:solidFill>
                  <a:srgbClr val="FFFFFF"/>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节标题" type="secHead">
  <p:cSld name="SECTION_HEADER">
    <p:spTree>
      <p:nvGrpSpPr>
        <p:cNvPr id="62" name="Shape 62"/>
        <p:cNvGrpSpPr/>
        <p:nvPr/>
      </p:nvGrpSpPr>
      <p:grpSpPr>
        <a:xfrm>
          <a:off x="0" y="0"/>
          <a:ext cx="0" cy="0"/>
          <a:chOff x="0" y="0"/>
          <a:chExt cx="0" cy="0"/>
        </a:xfrm>
      </p:grpSpPr>
      <p:sp>
        <p:nvSpPr>
          <p:cNvPr id="63" name="Google Shape;63;p12"/>
          <p:cNvSpPr txBox="1"/>
          <p:nvPr>
            <p:ph type="title"/>
          </p:nvPr>
        </p:nvSpPr>
        <p:spPr>
          <a:xfrm>
            <a:off x="623888" y="1282304"/>
            <a:ext cx="7886700" cy="2139553"/>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12"/>
          <p:cNvSpPr txBox="1"/>
          <p:nvPr>
            <p:ph idx="1" type="body"/>
          </p:nvPr>
        </p:nvSpPr>
        <p:spPr>
          <a:xfrm>
            <a:off x="623888" y="3442098"/>
            <a:ext cx="7886700" cy="1125140"/>
          </a:xfrm>
          <a:prstGeom prst="rect">
            <a:avLst/>
          </a:prstGeom>
          <a:noFill/>
          <a:ln>
            <a:noFill/>
          </a:ln>
        </p:spPr>
        <p:txBody>
          <a:bodyPr anchorCtr="0" anchor="t" bIns="45700" lIns="91425" spcFirstLastPara="1" rIns="91425" wrap="square" tIns="45700"/>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65" name="Google Shape;65;p12"/>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2"/>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2"/>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600">
        <p:fade thruBlk="1"/>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两栏内容" type="twoObj">
  <p:cSld name="TWO_OBJECTS">
    <p:spTree>
      <p:nvGrpSpPr>
        <p:cNvPr id="68" name="Shape 68"/>
        <p:cNvGrpSpPr/>
        <p:nvPr/>
      </p:nvGrpSpPr>
      <p:grpSpPr>
        <a:xfrm>
          <a:off x="0" y="0"/>
          <a:ext cx="0" cy="0"/>
          <a:chOff x="0" y="0"/>
          <a:chExt cx="0" cy="0"/>
        </a:xfrm>
      </p:grpSpPr>
      <p:sp>
        <p:nvSpPr>
          <p:cNvPr id="69" name="Google Shape;69;p13"/>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3"/>
          <p:cNvSpPr txBox="1"/>
          <p:nvPr>
            <p:ph idx="1" type="body"/>
          </p:nvPr>
        </p:nvSpPr>
        <p:spPr>
          <a:xfrm>
            <a:off x="628650" y="1369219"/>
            <a:ext cx="3886200" cy="3263504"/>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1" name="Google Shape;71;p13"/>
          <p:cNvSpPr txBox="1"/>
          <p:nvPr>
            <p:ph idx="2" type="body"/>
          </p:nvPr>
        </p:nvSpPr>
        <p:spPr>
          <a:xfrm>
            <a:off x="4629150" y="1369219"/>
            <a:ext cx="3886200" cy="3263504"/>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2" name="Google Shape;72;p13"/>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3"/>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3"/>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600">
        <p:fade thruBlk="1"/>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比较" type="twoTxTwoObj">
  <p:cSld name="TWO_OBJECTS_WITH_TEXT">
    <p:spTree>
      <p:nvGrpSpPr>
        <p:cNvPr id="75" name="Shape 75"/>
        <p:cNvGrpSpPr/>
        <p:nvPr/>
      </p:nvGrpSpPr>
      <p:grpSpPr>
        <a:xfrm>
          <a:off x="0" y="0"/>
          <a:ext cx="0" cy="0"/>
          <a:chOff x="0" y="0"/>
          <a:chExt cx="0" cy="0"/>
        </a:xfrm>
      </p:grpSpPr>
      <p:sp>
        <p:nvSpPr>
          <p:cNvPr id="76" name="Google Shape;76;p14"/>
          <p:cNvSpPr txBox="1"/>
          <p:nvPr>
            <p:ph type="title"/>
          </p:nvPr>
        </p:nvSpPr>
        <p:spPr>
          <a:xfrm>
            <a:off x="629841" y="273844"/>
            <a:ext cx="7886700" cy="994172"/>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4"/>
          <p:cNvSpPr txBox="1"/>
          <p:nvPr>
            <p:ph idx="1" type="body"/>
          </p:nvPr>
        </p:nvSpPr>
        <p:spPr>
          <a:xfrm>
            <a:off x="629842" y="1260872"/>
            <a:ext cx="3868340" cy="617934"/>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78" name="Google Shape;78;p14"/>
          <p:cNvSpPr txBox="1"/>
          <p:nvPr>
            <p:ph idx="2" type="body"/>
          </p:nvPr>
        </p:nvSpPr>
        <p:spPr>
          <a:xfrm>
            <a:off x="629842" y="1878806"/>
            <a:ext cx="3868340" cy="2763441"/>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9" name="Google Shape;79;p14"/>
          <p:cNvSpPr txBox="1"/>
          <p:nvPr>
            <p:ph idx="3" type="body"/>
          </p:nvPr>
        </p:nvSpPr>
        <p:spPr>
          <a:xfrm>
            <a:off x="4629150" y="1260872"/>
            <a:ext cx="3887391" cy="617934"/>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80" name="Google Shape;80;p14"/>
          <p:cNvSpPr txBox="1"/>
          <p:nvPr>
            <p:ph idx="4" type="body"/>
          </p:nvPr>
        </p:nvSpPr>
        <p:spPr>
          <a:xfrm>
            <a:off x="4629150" y="1878806"/>
            <a:ext cx="3887391" cy="2763441"/>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1" name="Google Shape;81;p14"/>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4"/>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4"/>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600">
        <p:fade thruBlk="1"/>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仅标题" type="titleOnly">
  <p:cSld name="TITLE_ONLY">
    <p:spTree>
      <p:nvGrpSpPr>
        <p:cNvPr id="84" name="Shape 84"/>
        <p:cNvGrpSpPr/>
        <p:nvPr/>
      </p:nvGrpSpPr>
      <p:grpSpPr>
        <a:xfrm>
          <a:off x="0" y="0"/>
          <a:ext cx="0" cy="0"/>
          <a:chOff x="0" y="0"/>
          <a:chExt cx="0" cy="0"/>
        </a:xfrm>
      </p:grpSpPr>
      <p:sp>
        <p:nvSpPr>
          <p:cNvPr id="85" name="Google Shape;85;p15"/>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5"/>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5"/>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15"/>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600">
        <p:fade thruBlk="1"/>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空白" type="blank">
  <p:cSld name="BLANK">
    <p:spTree>
      <p:nvGrpSpPr>
        <p:cNvPr id="89" name="Shape 89"/>
        <p:cNvGrpSpPr/>
        <p:nvPr/>
      </p:nvGrpSpPr>
      <p:grpSpPr>
        <a:xfrm>
          <a:off x="0" y="0"/>
          <a:ext cx="0" cy="0"/>
          <a:chOff x="0" y="0"/>
          <a:chExt cx="0" cy="0"/>
        </a:xfrm>
      </p:grpSpPr>
      <p:sp>
        <p:nvSpPr>
          <p:cNvPr id="90" name="Google Shape;90;p16"/>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16"/>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16"/>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600">
        <p:fade thruBlk="1"/>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内容与标题" type="objTx">
  <p:cSld name="OBJECT_WITH_CAPTION_TEXT">
    <p:spTree>
      <p:nvGrpSpPr>
        <p:cNvPr id="93" name="Shape 93"/>
        <p:cNvGrpSpPr/>
        <p:nvPr/>
      </p:nvGrpSpPr>
      <p:grpSpPr>
        <a:xfrm>
          <a:off x="0" y="0"/>
          <a:ext cx="0" cy="0"/>
          <a:chOff x="0" y="0"/>
          <a:chExt cx="0" cy="0"/>
        </a:xfrm>
      </p:grpSpPr>
      <p:sp>
        <p:nvSpPr>
          <p:cNvPr id="94" name="Google Shape;94;p17"/>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17"/>
          <p:cNvSpPr txBox="1"/>
          <p:nvPr>
            <p:ph idx="1" type="body"/>
          </p:nvPr>
        </p:nvSpPr>
        <p:spPr>
          <a:xfrm>
            <a:off x="3887391" y="740569"/>
            <a:ext cx="4629150" cy="3655219"/>
          </a:xfrm>
          <a:prstGeom prst="rect">
            <a:avLst/>
          </a:prstGeom>
          <a:noFill/>
          <a:ln>
            <a:noFill/>
          </a:ln>
        </p:spPr>
        <p:txBody>
          <a:bodyPr anchorCtr="0" anchor="t" bIns="45700" lIns="91425" spcFirstLastPara="1" rIns="91425" wrap="square" tIns="45700"/>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96" name="Google Shape;96;p17"/>
          <p:cNvSpPr txBox="1"/>
          <p:nvPr>
            <p:ph idx="2" type="body"/>
          </p:nvPr>
        </p:nvSpPr>
        <p:spPr>
          <a:xfrm>
            <a:off x="629841" y="1543050"/>
            <a:ext cx="2949178" cy="2858691"/>
          </a:xfrm>
          <a:prstGeom prst="rect">
            <a:avLst/>
          </a:prstGeom>
          <a:noFill/>
          <a:ln>
            <a:noFill/>
          </a:ln>
        </p:spPr>
        <p:txBody>
          <a:bodyPr anchorCtr="0" anchor="t" bIns="45700" lIns="91425" spcFirstLastPara="1" rIns="91425" wrap="square" tIns="45700"/>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97" name="Google Shape;97;p17"/>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17"/>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17"/>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600">
        <p:fade thruBlk="1"/>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图片与标题" type="picTx">
  <p:cSld name="PICTURE_WITH_CAPTION_TEXT">
    <p:spTree>
      <p:nvGrpSpPr>
        <p:cNvPr id="100" name="Shape 100"/>
        <p:cNvGrpSpPr/>
        <p:nvPr/>
      </p:nvGrpSpPr>
      <p:grpSpPr>
        <a:xfrm>
          <a:off x="0" y="0"/>
          <a:ext cx="0" cy="0"/>
          <a:chOff x="0" y="0"/>
          <a:chExt cx="0" cy="0"/>
        </a:xfrm>
      </p:grpSpPr>
      <p:sp>
        <p:nvSpPr>
          <p:cNvPr id="101" name="Google Shape;101;p18"/>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18"/>
          <p:cNvSpPr/>
          <p:nvPr>
            <p:ph idx="2" type="pic"/>
          </p:nvPr>
        </p:nvSpPr>
        <p:spPr>
          <a:xfrm>
            <a:off x="3887391" y="740569"/>
            <a:ext cx="4629150" cy="3655219"/>
          </a:xfrm>
          <a:prstGeom prst="rect">
            <a:avLst/>
          </a:prstGeom>
          <a:noFill/>
          <a:ln>
            <a:noFill/>
          </a:ln>
        </p:spPr>
        <p:txBody>
          <a:bodyPr anchorCtr="0" anchor="t" bIns="45700" lIns="91425" spcFirstLastPara="1" rIns="91425" wrap="square" tIns="45700"/>
          <a:lstStyle>
            <a:lvl1pPr lvl="0" marR="0" rtl="0" algn="l">
              <a:lnSpc>
                <a:spcPct val="90000"/>
              </a:lnSpc>
              <a:spcBef>
                <a:spcPts val="75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chemeClr val="dk1"/>
              </a:buClr>
              <a:buSzPts val="2100"/>
              <a:buFont typeface="Arial"/>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103" name="Google Shape;103;p18"/>
          <p:cNvSpPr txBox="1"/>
          <p:nvPr>
            <p:ph idx="1" type="body"/>
          </p:nvPr>
        </p:nvSpPr>
        <p:spPr>
          <a:xfrm>
            <a:off x="629841" y="1543050"/>
            <a:ext cx="2949178" cy="2858691"/>
          </a:xfrm>
          <a:prstGeom prst="rect">
            <a:avLst/>
          </a:prstGeom>
          <a:noFill/>
          <a:ln>
            <a:noFill/>
          </a:ln>
        </p:spPr>
        <p:txBody>
          <a:bodyPr anchorCtr="0" anchor="t" bIns="45700" lIns="91425" spcFirstLastPara="1" rIns="91425" wrap="square" tIns="45700"/>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104" name="Google Shape;104;p18"/>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18"/>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6" name="Google Shape;106;p18"/>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600">
        <p:fade thruBlk="1"/>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标题和竖排文字" type="vertTx">
  <p:cSld name="VERTICAL_TEXT">
    <p:spTree>
      <p:nvGrpSpPr>
        <p:cNvPr id="107" name="Shape 107"/>
        <p:cNvGrpSpPr/>
        <p:nvPr/>
      </p:nvGrpSpPr>
      <p:grpSpPr>
        <a:xfrm>
          <a:off x="0" y="0"/>
          <a:ext cx="0" cy="0"/>
          <a:chOff x="0" y="0"/>
          <a:chExt cx="0" cy="0"/>
        </a:xfrm>
      </p:grpSpPr>
      <p:sp>
        <p:nvSpPr>
          <p:cNvPr id="108" name="Google Shape;108;p19"/>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 name="Google Shape;109;p19"/>
          <p:cNvSpPr txBox="1"/>
          <p:nvPr>
            <p:ph idx="1" type="body"/>
          </p:nvPr>
        </p:nvSpPr>
        <p:spPr>
          <a:xfrm rot="5400000">
            <a:off x="2940248" y="-942379"/>
            <a:ext cx="3263504" cy="7886700"/>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0" name="Google Shape;110;p19"/>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1" name="Google Shape;111;p19"/>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19"/>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600">
        <p:fade thruBlk="1"/>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垂直排列标题与&#10;文本" type="vertTitleAndTx">
  <p:cSld name="VERTICAL_TITLE_AND_VERTICAL_TEXT">
    <p:spTree>
      <p:nvGrpSpPr>
        <p:cNvPr id="113" name="Shape 113"/>
        <p:cNvGrpSpPr/>
        <p:nvPr/>
      </p:nvGrpSpPr>
      <p:grpSpPr>
        <a:xfrm>
          <a:off x="0" y="0"/>
          <a:ext cx="0" cy="0"/>
          <a:chOff x="0" y="0"/>
          <a:chExt cx="0" cy="0"/>
        </a:xfrm>
      </p:grpSpPr>
      <p:sp>
        <p:nvSpPr>
          <p:cNvPr id="114" name="Google Shape;114;p20"/>
          <p:cNvSpPr txBox="1"/>
          <p:nvPr>
            <p:ph type="title"/>
          </p:nvPr>
        </p:nvSpPr>
        <p:spPr>
          <a:xfrm rot="5400000">
            <a:off x="5350073" y="1467446"/>
            <a:ext cx="4358879" cy="1971675"/>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20"/>
          <p:cNvSpPr txBox="1"/>
          <p:nvPr>
            <p:ph idx="1" type="body"/>
          </p:nvPr>
        </p:nvSpPr>
        <p:spPr>
          <a:xfrm rot="5400000">
            <a:off x="1349573" y="-447079"/>
            <a:ext cx="4358879" cy="5800725"/>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6" name="Google Shape;116;p20"/>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20"/>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8" name="Google Shape;118;p20"/>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600">
        <p:fade thruBlk="1"/>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BLANK_2">
    <p:spTree>
      <p:nvGrpSpPr>
        <p:cNvPr id="12" name="Shape 12"/>
        <p:cNvGrpSpPr/>
        <p:nvPr/>
      </p:nvGrpSpPr>
      <p:grpSpPr>
        <a:xfrm>
          <a:off x="0" y="0"/>
          <a:ext cx="0" cy="0"/>
          <a:chOff x="0" y="0"/>
          <a:chExt cx="0" cy="0"/>
        </a:xfrm>
      </p:grpSpPr>
      <p:sp>
        <p:nvSpPr>
          <p:cNvPr id="13" name="Google Shape;13;p3"/>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1pPr>
            <a:lvl2pPr indent="0" lvl="1"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2pPr>
            <a:lvl3pPr indent="0" lvl="2"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3pPr>
            <a:lvl4pPr indent="0" lvl="3"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4pPr>
            <a:lvl5pPr indent="0" lvl="4"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5pPr>
            <a:lvl6pPr indent="0" lvl="5"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6pPr>
            <a:lvl7pPr indent="0" lvl="6"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7pPr>
            <a:lvl8pPr indent="0" lvl="7"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8pPr>
            <a:lvl9pPr indent="0" lvl="8"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bg>
      <p:bgPr>
        <a:solidFill>
          <a:srgbClr val="6FA8DC"/>
        </a:solidFill>
      </p:bgPr>
    </p:bg>
    <p:spTree>
      <p:nvGrpSpPr>
        <p:cNvPr id="14" name="Shape 14"/>
        <p:cNvGrpSpPr/>
        <p:nvPr/>
      </p:nvGrpSpPr>
      <p:grpSpPr>
        <a:xfrm>
          <a:off x="0" y="0"/>
          <a:ext cx="0" cy="0"/>
          <a:chOff x="0" y="0"/>
          <a:chExt cx="0" cy="0"/>
        </a:xfrm>
      </p:grpSpPr>
      <p:pic>
        <p:nvPicPr>
          <p:cNvPr descr="aemelia_icons.png" id="15" name="Google Shape;15;p4"/>
          <p:cNvPicPr preferRelativeResize="0"/>
          <p:nvPr/>
        </p:nvPicPr>
        <p:blipFill rotWithShape="1">
          <a:blip r:embed="rId2">
            <a:alphaModFix amt="20000"/>
          </a:blip>
          <a:srcRect b="0" l="38542" r="38544" t="0"/>
          <a:stretch/>
        </p:blipFill>
        <p:spPr>
          <a:xfrm>
            <a:off x="0" y="0"/>
            <a:ext cx="2095200" cy="5143500"/>
          </a:xfrm>
          <a:prstGeom prst="rect">
            <a:avLst/>
          </a:prstGeom>
          <a:noFill/>
          <a:ln>
            <a:noFill/>
          </a:ln>
        </p:spPr>
      </p:pic>
      <p:sp>
        <p:nvSpPr>
          <p:cNvPr id="16" name="Google Shape;16;p4"/>
          <p:cNvSpPr/>
          <p:nvPr/>
        </p:nvSpPr>
        <p:spPr>
          <a:xfrm flipH="1">
            <a:off x="2095200" y="0"/>
            <a:ext cx="7048800" cy="5143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7" name="Google Shape;17;p4"/>
          <p:cNvSpPr txBox="1"/>
          <p:nvPr>
            <p:ph type="title"/>
          </p:nvPr>
        </p:nvSpPr>
        <p:spPr>
          <a:xfrm>
            <a:off x="203875" y="1626750"/>
            <a:ext cx="1712400" cy="8574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p:txBody>
      </p:sp>
      <p:sp>
        <p:nvSpPr>
          <p:cNvPr id="18" name="Google Shape;18;p4"/>
          <p:cNvSpPr txBox="1"/>
          <p:nvPr>
            <p:ph idx="1" type="body"/>
          </p:nvPr>
        </p:nvSpPr>
        <p:spPr>
          <a:xfrm>
            <a:off x="2874625" y="275339"/>
            <a:ext cx="5562000" cy="4428300"/>
          </a:xfrm>
          <a:prstGeom prst="rect">
            <a:avLst/>
          </a:prstGeom>
          <a:noFill/>
          <a:ln>
            <a:noFill/>
          </a:ln>
        </p:spPr>
        <p:txBody>
          <a:bodyPr anchorCtr="0" anchor="t" bIns="91425" lIns="91425" spcFirstLastPara="1" rIns="91425" wrap="square" tIns="91425"/>
          <a:lstStyle>
            <a:lvl1pPr indent="-419100" lvl="0" marL="457200" algn="l">
              <a:lnSpc>
                <a:spcPct val="100000"/>
              </a:lnSpc>
              <a:spcBef>
                <a:spcPts val="600"/>
              </a:spcBef>
              <a:spcAft>
                <a:spcPts val="0"/>
              </a:spcAft>
              <a:buClr>
                <a:srgbClr val="6FA8DC"/>
              </a:buClr>
              <a:buSzPts val="3000"/>
              <a:buChar char="▸"/>
              <a:defRPr/>
            </a:lvl1pPr>
            <a:lvl2pPr indent="-381000" lvl="1" marL="914400" algn="l">
              <a:lnSpc>
                <a:spcPct val="100000"/>
              </a:lnSpc>
              <a:spcBef>
                <a:spcPts val="0"/>
              </a:spcBef>
              <a:spcAft>
                <a:spcPts val="0"/>
              </a:spcAft>
              <a:buClr>
                <a:srgbClr val="6FA8DC"/>
              </a:buClr>
              <a:buSzPts val="2400"/>
              <a:buChar char="▹"/>
              <a:defRPr/>
            </a:lvl2pPr>
            <a:lvl3pPr indent="-381000" lvl="2" marL="1371600" algn="l">
              <a:lnSpc>
                <a:spcPct val="100000"/>
              </a:lnSpc>
              <a:spcBef>
                <a:spcPts val="0"/>
              </a:spcBef>
              <a:spcAft>
                <a:spcPts val="0"/>
              </a:spcAft>
              <a:buClr>
                <a:srgbClr val="6FA8DC"/>
              </a:buClr>
              <a:buSzPts val="2400"/>
              <a:buChar char="■"/>
              <a:defRPr/>
            </a:lvl3pPr>
            <a:lvl4pPr indent="-342900" lvl="3" marL="1828800" algn="l">
              <a:lnSpc>
                <a:spcPct val="100000"/>
              </a:lnSpc>
              <a:spcBef>
                <a:spcPts val="0"/>
              </a:spcBef>
              <a:spcAft>
                <a:spcPts val="0"/>
              </a:spcAft>
              <a:buClr>
                <a:srgbClr val="6FA8DC"/>
              </a:buClr>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9" name="Google Shape;19;p4"/>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1pPr>
            <a:lvl2pPr indent="0" lvl="1"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2pPr>
            <a:lvl3pPr indent="0" lvl="2"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3pPr>
            <a:lvl4pPr indent="0" lvl="3"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4pPr>
            <a:lvl5pPr indent="0" lvl="4"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5pPr>
            <a:lvl6pPr indent="0" lvl="5"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6pPr>
            <a:lvl7pPr indent="0" lvl="6"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7pPr>
            <a:lvl8pPr indent="0" lvl="7"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8pPr>
            <a:lvl9pPr indent="0" lvl="8"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bg>
      <p:bgPr>
        <a:solidFill>
          <a:srgbClr val="6FA8DC"/>
        </a:solidFill>
      </p:bgPr>
    </p:bg>
    <p:spTree>
      <p:nvGrpSpPr>
        <p:cNvPr id="20" name="Shape 20"/>
        <p:cNvGrpSpPr/>
        <p:nvPr/>
      </p:nvGrpSpPr>
      <p:grpSpPr>
        <a:xfrm>
          <a:off x="0" y="0"/>
          <a:ext cx="0" cy="0"/>
          <a:chOff x="0" y="0"/>
          <a:chExt cx="0" cy="0"/>
        </a:xfrm>
      </p:grpSpPr>
      <p:pic>
        <p:nvPicPr>
          <p:cNvPr descr="aemelia_icons.png" id="21" name="Google Shape;21;p5"/>
          <p:cNvPicPr preferRelativeResize="0"/>
          <p:nvPr/>
        </p:nvPicPr>
        <p:blipFill rotWithShape="1">
          <a:blip r:embed="rId2">
            <a:alphaModFix amt="20000"/>
          </a:blip>
          <a:srcRect b="0" l="38542" r="38544" t="0"/>
          <a:stretch/>
        </p:blipFill>
        <p:spPr>
          <a:xfrm>
            <a:off x="0" y="0"/>
            <a:ext cx="2095200" cy="5143500"/>
          </a:xfrm>
          <a:prstGeom prst="rect">
            <a:avLst/>
          </a:prstGeom>
          <a:noFill/>
          <a:ln>
            <a:noFill/>
          </a:ln>
        </p:spPr>
      </p:pic>
      <p:sp>
        <p:nvSpPr>
          <p:cNvPr id="22" name="Google Shape;22;p5"/>
          <p:cNvSpPr/>
          <p:nvPr/>
        </p:nvSpPr>
        <p:spPr>
          <a:xfrm flipH="1">
            <a:off x="2095200" y="0"/>
            <a:ext cx="7048800" cy="5143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3" name="Google Shape;23;p5"/>
          <p:cNvSpPr txBox="1"/>
          <p:nvPr>
            <p:ph type="title"/>
          </p:nvPr>
        </p:nvSpPr>
        <p:spPr>
          <a:xfrm>
            <a:off x="203875" y="1626750"/>
            <a:ext cx="1712400" cy="8574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p:txBody>
      </p:sp>
      <p:sp>
        <p:nvSpPr>
          <p:cNvPr id="24" name="Google Shape;24;p5"/>
          <p:cNvSpPr txBox="1"/>
          <p:nvPr>
            <p:ph idx="1" type="body"/>
          </p:nvPr>
        </p:nvSpPr>
        <p:spPr>
          <a:xfrm>
            <a:off x="2544225" y="297367"/>
            <a:ext cx="2981400" cy="4661400"/>
          </a:xfrm>
          <a:prstGeom prst="rect">
            <a:avLst/>
          </a:prstGeom>
          <a:noFill/>
          <a:ln>
            <a:noFill/>
          </a:ln>
        </p:spPr>
        <p:txBody>
          <a:bodyPr anchorCtr="0" anchor="t" bIns="91425" lIns="91425" spcFirstLastPara="1" rIns="91425" wrap="square" tIns="91425"/>
          <a:lstStyle>
            <a:lvl1pPr indent="-381000" lvl="0" marL="457200" algn="l">
              <a:lnSpc>
                <a:spcPct val="100000"/>
              </a:lnSpc>
              <a:spcBef>
                <a:spcPts val="600"/>
              </a:spcBef>
              <a:spcAft>
                <a:spcPts val="0"/>
              </a:spcAft>
              <a:buSzPts val="2400"/>
              <a:buChar char="▸"/>
              <a:defRPr sz="2400"/>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81000" lvl="3" marL="1828800" algn="l">
              <a:lnSpc>
                <a:spcPct val="100000"/>
              </a:lnSpc>
              <a:spcBef>
                <a:spcPts val="0"/>
              </a:spcBef>
              <a:spcAft>
                <a:spcPts val="0"/>
              </a:spcAft>
              <a:buSzPts val="2400"/>
              <a:buChar char="●"/>
              <a:defRPr sz="2400"/>
            </a:lvl4pPr>
            <a:lvl5pPr indent="-381000" lvl="4" marL="2286000" algn="l">
              <a:lnSpc>
                <a:spcPct val="100000"/>
              </a:lnSpc>
              <a:spcBef>
                <a:spcPts val="0"/>
              </a:spcBef>
              <a:spcAft>
                <a:spcPts val="0"/>
              </a:spcAft>
              <a:buSzPts val="2400"/>
              <a:buChar char="○"/>
              <a:defRPr sz="2400"/>
            </a:lvl5pPr>
            <a:lvl6pPr indent="-381000" lvl="5" marL="2743200" algn="l">
              <a:lnSpc>
                <a:spcPct val="100000"/>
              </a:lnSpc>
              <a:spcBef>
                <a:spcPts val="0"/>
              </a:spcBef>
              <a:spcAft>
                <a:spcPts val="0"/>
              </a:spcAft>
              <a:buSzPts val="2400"/>
              <a:buChar char="■"/>
              <a:defRPr sz="2400"/>
            </a:lvl6pPr>
            <a:lvl7pPr indent="-381000" lvl="6" marL="3200400" algn="l">
              <a:lnSpc>
                <a:spcPct val="100000"/>
              </a:lnSpc>
              <a:spcBef>
                <a:spcPts val="0"/>
              </a:spcBef>
              <a:spcAft>
                <a:spcPts val="0"/>
              </a:spcAft>
              <a:buSzPts val="2400"/>
              <a:buChar char="●"/>
              <a:defRPr sz="2400"/>
            </a:lvl7pPr>
            <a:lvl8pPr indent="-381000" lvl="7" marL="3657600" algn="l">
              <a:lnSpc>
                <a:spcPct val="100000"/>
              </a:lnSpc>
              <a:spcBef>
                <a:spcPts val="0"/>
              </a:spcBef>
              <a:spcAft>
                <a:spcPts val="0"/>
              </a:spcAft>
              <a:buSzPts val="2400"/>
              <a:buChar char="○"/>
              <a:defRPr sz="2400"/>
            </a:lvl8pPr>
            <a:lvl9pPr indent="-381000" lvl="8" marL="4114800" algn="l">
              <a:lnSpc>
                <a:spcPct val="100000"/>
              </a:lnSpc>
              <a:spcBef>
                <a:spcPts val="0"/>
              </a:spcBef>
              <a:spcAft>
                <a:spcPts val="0"/>
              </a:spcAft>
              <a:buSzPts val="2400"/>
              <a:buChar char="■"/>
              <a:defRPr sz="2400"/>
            </a:lvl9pPr>
          </a:lstStyle>
          <a:p/>
        </p:txBody>
      </p:sp>
      <p:sp>
        <p:nvSpPr>
          <p:cNvPr id="25" name="Google Shape;25;p5"/>
          <p:cNvSpPr txBox="1"/>
          <p:nvPr>
            <p:ph idx="2" type="body"/>
          </p:nvPr>
        </p:nvSpPr>
        <p:spPr>
          <a:xfrm>
            <a:off x="5705276" y="297367"/>
            <a:ext cx="2981400" cy="4661400"/>
          </a:xfrm>
          <a:prstGeom prst="rect">
            <a:avLst/>
          </a:prstGeom>
          <a:noFill/>
          <a:ln>
            <a:noFill/>
          </a:ln>
        </p:spPr>
        <p:txBody>
          <a:bodyPr anchorCtr="0" anchor="t" bIns="91425" lIns="91425" spcFirstLastPara="1" rIns="91425" wrap="square" tIns="91425"/>
          <a:lstStyle>
            <a:lvl1pPr indent="-381000" lvl="0" marL="457200" algn="l">
              <a:lnSpc>
                <a:spcPct val="100000"/>
              </a:lnSpc>
              <a:spcBef>
                <a:spcPts val="600"/>
              </a:spcBef>
              <a:spcAft>
                <a:spcPts val="0"/>
              </a:spcAft>
              <a:buSzPts val="2400"/>
              <a:buChar char="▸"/>
              <a:defRPr sz="2400"/>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81000" lvl="3" marL="1828800" algn="l">
              <a:lnSpc>
                <a:spcPct val="100000"/>
              </a:lnSpc>
              <a:spcBef>
                <a:spcPts val="0"/>
              </a:spcBef>
              <a:spcAft>
                <a:spcPts val="0"/>
              </a:spcAft>
              <a:buSzPts val="2400"/>
              <a:buChar char="●"/>
              <a:defRPr sz="2400"/>
            </a:lvl4pPr>
            <a:lvl5pPr indent="-381000" lvl="4" marL="2286000" algn="l">
              <a:lnSpc>
                <a:spcPct val="100000"/>
              </a:lnSpc>
              <a:spcBef>
                <a:spcPts val="0"/>
              </a:spcBef>
              <a:spcAft>
                <a:spcPts val="0"/>
              </a:spcAft>
              <a:buSzPts val="2400"/>
              <a:buChar char="○"/>
              <a:defRPr sz="2400"/>
            </a:lvl5pPr>
            <a:lvl6pPr indent="-381000" lvl="5" marL="2743200" algn="l">
              <a:lnSpc>
                <a:spcPct val="100000"/>
              </a:lnSpc>
              <a:spcBef>
                <a:spcPts val="0"/>
              </a:spcBef>
              <a:spcAft>
                <a:spcPts val="0"/>
              </a:spcAft>
              <a:buSzPts val="2400"/>
              <a:buChar char="■"/>
              <a:defRPr sz="2400"/>
            </a:lvl6pPr>
            <a:lvl7pPr indent="-381000" lvl="6" marL="3200400" algn="l">
              <a:lnSpc>
                <a:spcPct val="100000"/>
              </a:lnSpc>
              <a:spcBef>
                <a:spcPts val="0"/>
              </a:spcBef>
              <a:spcAft>
                <a:spcPts val="0"/>
              </a:spcAft>
              <a:buSzPts val="2400"/>
              <a:buChar char="●"/>
              <a:defRPr sz="2400"/>
            </a:lvl7pPr>
            <a:lvl8pPr indent="-381000" lvl="7" marL="3657600" algn="l">
              <a:lnSpc>
                <a:spcPct val="100000"/>
              </a:lnSpc>
              <a:spcBef>
                <a:spcPts val="0"/>
              </a:spcBef>
              <a:spcAft>
                <a:spcPts val="0"/>
              </a:spcAft>
              <a:buSzPts val="2400"/>
              <a:buChar char="○"/>
              <a:defRPr sz="2400"/>
            </a:lvl8pPr>
            <a:lvl9pPr indent="-381000" lvl="8" marL="4114800" algn="l">
              <a:lnSpc>
                <a:spcPct val="100000"/>
              </a:lnSpc>
              <a:spcBef>
                <a:spcPts val="0"/>
              </a:spcBef>
              <a:spcAft>
                <a:spcPts val="0"/>
              </a:spcAft>
              <a:buSzPts val="2400"/>
              <a:buChar char="■"/>
              <a:defRPr sz="2400"/>
            </a:lvl9pPr>
          </a:lstStyle>
          <a:p/>
        </p:txBody>
      </p:sp>
      <p:sp>
        <p:nvSpPr>
          <p:cNvPr id="26" name="Google Shape;26;p5"/>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1pPr>
            <a:lvl2pPr indent="0" lvl="1"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2pPr>
            <a:lvl3pPr indent="0" lvl="2"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3pPr>
            <a:lvl4pPr indent="0" lvl="3"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4pPr>
            <a:lvl5pPr indent="0" lvl="4"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5pPr>
            <a:lvl6pPr indent="0" lvl="5"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6pPr>
            <a:lvl7pPr indent="0" lvl="6"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7pPr>
            <a:lvl8pPr indent="0" lvl="7"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8pPr>
            <a:lvl9pPr indent="0" lvl="8"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27" name="Shape 27"/>
        <p:cNvGrpSpPr/>
        <p:nvPr/>
      </p:nvGrpSpPr>
      <p:grpSpPr>
        <a:xfrm>
          <a:off x="0" y="0"/>
          <a:ext cx="0" cy="0"/>
          <a:chOff x="0" y="0"/>
          <a:chExt cx="0" cy="0"/>
        </a:xfrm>
      </p:grpSpPr>
      <p:pic>
        <p:nvPicPr>
          <p:cNvPr descr="aemelia_icons.png" id="28" name="Google Shape;28;p6"/>
          <p:cNvPicPr preferRelativeResize="0"/>
          <p:nvPr/>
        </p:nvPicPr>
        <p:blipFill rotWithShape="1">
          <a:blip r:embed="rId2">
            <a:alphaModFix amt="20000"/>
          </a:blip>
          <a:srcRect b="30859" l="0" r="0" t="30860"/>
          <a:stretch/>
        </p:blipFill>
        <p:spPr>
          <a:xfrm>
            <a:off x="0" y="-2"/>
            <a:ext cx="9144000" cy="1968874"/>
          </a:xfrm>
          <a:prstGeom prst="rect">
            <a:avLst/>
          </a:prstGeom>
          <a:noFill/>
          <a:ln>
            <a:noFill/>
          </a:ln>
        </p:spPr>
      </p:pic>
      <p:sp>
        <p:nvSpPr>
          <p:cNvPr id="29" name="Google Shape;29;p6"/>
          <p:cNvSpPr txBox="1"/>
          <p:nvPr>
            <p:ph type="ctrTitle"/>
          </p:nvPr>
        </p:nvSpPr>
        <p:spPr>
          <a:xfrm>
            <a:off x="2970175" y="3107350"/>
            <a:ext cx="5792700" cy="1159800"/>
          </a:xfrm>
          <a:prstGeom prst="rect">
            <a:avLst/>
          </a:prstGeom>
          <a:noFill/>
          <a:ln>
            <a:noFill/>
          </a:ln>
        </p:spPr>
        <p:txBody>
          <a:bodyPr anchorCtr="0" anchor="b" bIns="91425" lIns="91425" spcFirstLastPara="1" rIns="91425" wrap="square" tIns="91425"/>
          <a:lstStyle>
            <a:lvl1pPr lvl="0" algn="r">
              <a:lnSpc>
                <a:spcPct val="100000"/>
              </a:lnSpc>
              <a:spcBef>
                <a:spcPts val="0"/>
              </a:spcBef>
              <a:spcAft>
                <a:spcPts val="0"/>
              </a:spcAft>
              <a:buClr>
                <a:srgbClr val="073763"/>
              </a:buClr>
              <a:buSzPts val="4800"/>
              <a:buNone/>
              <a:defRPr sz="4800">
                <a:solidFill>
                  <a:srgbClr val="073763"/>
                </a:solidFill>
              </a:defRPr>
            </a:lvl1pPr>
            <a:lvl2pPr lvl="1" algn="r">
              <a:lnSpc>
                <a:spcPct val="100000"/>
              </a:lnSpc>
              <a:spcBef>
                <a:spcPts val="0"/>
              </a:spcBef>
              <a:spcAft>
                <a:spcPts val="0"/>
              </a:spcAft>
              <a:buClr>
                <a:srgbClr val="073763"/>
              </a:buClr>
              <a:buSzPts val="4800"/>
              <a:buNone/>
              <a:defRPr sz="4800">
                <a:solidFill>
                  <a:srgbClr val="073763"/>
                </a:solidFill>
              </a:defRPr>
            </a:lvl2pPr>
            <a:lvl3pPr lvl="2" algn="r">
              <a:lnSpc>
                <a:spcPct val="100000"/>
              </a:lnSpc>
              <a:spcBef>
                <a:spcPts val="0"/>
              </a:spcBef>
              <a:spcAft>
                <a:spcPts val="0"/>
              </a:spcAft>
              <a:buClr>
                <a:srgbClr val="073763"/>
              </a:buClr>
              <a:buSzPts val="4800"/>
              <a:buNone/>
              <a:defRPr sz="4800">
                <a:solidFill>
                  <a:srgbClr val="073763"/>
                </a:solidFill>
              </a:defRPr>
            </a:lvl3pPr>
            <a:lvl4pPr lvl="3" algn="r">
              <a:lnSpc>
                <a:spcPct val="100000"/>
              </a:lnSpc>
              <a:spcBef>
                <a:spcPts val="0"/>
              </a:spcBef>
              <a:spcAft>
                <a:spcPts val="0"/>
              </a:spcAft>
              <a:buClr>
                <a:srgbClr val="073763"/>
              </a:buClr>
              <a:buSzPts val="4800"/>
              <a:buNone/>
              <a:defRPr sz="4800">
                <a:solidFill>
                  <a:srgbClr val="073763"/>
                </a:solidFill>
              </a:defRPr>
            </a:lvl4pPr>
            <a:lvl5pPr lvl="4" algn="r">
              <a:lnSpc>
                <a:spcPct val="100000"/>
              </a:lnSpc>
              <a:spcBef>
                <a:spcPts val="0"/>
              </a:spcBef>
              <a:spcAft>
                <a:spcPts val="0"/>
              </a:spcAft>
              <a:buClr>
                <a:srgbClr val="073763"/>
              </a:buClr>
              <a:buSzPts val="4800"/>
              <a:buNone/>
              <a:defRPr sz="4800">
                <a:solidFill>
                  <a:srgbClr val="073763"/>
                </a:solidFill>
              </a:defRPr>
            </a:lvl5pPr>
            <a:lvl6pPr lvl="5" algn="r">
              <a:lnSpc>
                <a:spcPct val="100000"/>
              </a:lnSpc>
              <a:spcBef>
                <a:spcPts val="0"/>
              </a:spcBef>
              <a:spcAft>
                <a:spcPts val="0"/>
              </a:spcAft>
              <a:buClr>
                <a:srgbClr val="073763"/>
              </a:buClr>
              <a:buSzPts val="4800"/>
              <a:buNone/>
              <a:defRPr sz="4800">
                <a:solidFill>
                  <a:srgbClr val="073763"/>
                </a:solidFill>
              </a:defRPr>
            </a:lvl6pPr>
            <a:lvl7pPr lvl="6" algn="r">
              <a:lnSpc>
                <a:spcPct val="100000"/>
              </a:lnSpc>
              <a:spcBef>
                <a:spcPts val="0"/>
              </a:spcBef>
              <a:spcAft>
                <a:spcPts val="0"/>
              </a:spcAft>
              <a:buClr>
                <a:srgbClr val="073763"/>
              </a:buClr>
              <a:buSzPts val="4800"/>
              <a:buNone/>
              <a:defRPr sz="4800">
                <a:solidFill>
                  <a:srgbClr val="073763"/>
                </a:solidFill>
              </a:defRPr>
            </a:lvl7pPr>
            <a:lvl8pPr lvl="7" algn="r">
              <a:lnSpc>
                <a:spcPct val="100000"/>
              </a:lnSpc>
              <a:spcBef>
                <a:spcPts val="0"/>
              </a:spcBef>
              <a:spcAft>
                <a:spcPts val="0"/>
              </a:spcAft>
              <a:buClr>
                <a:srgbClr val="073763"/>
              </a:buClr>
              <a:buSzPts val="4800"/>
              <a:buNone/>
              <a:defRPr sz="4800">
                <a:solidFill>
                  <a:srgbClr val="073763"/>
                </a:solidFill>
              </a:defRPr>
            </a:lvl8pPr>
            <a:lvl9pPr lvl="8" algn="r">
              <a:lnSpc>
                <a:spcPct val="100000"/>
              </a:lnSpc>
              <a:spcBef>
                <a:spcPts val="0"/>
              </a:spcBef>
              <a:spcAft>
                <a:spcPts val="0"/>
              </a:spcAft>
              <a:buClr>
                <a:srgbClr val="073763"/>
              </a:buClr>
              <a:buSzPts val="4800"/>
              <a:buNone/>
              <a:defRPr sz="4800">
                <a:solidFill>
                  <a:srgbClr val="073763"/>
                </a:solidFill>
              </a:defRPr>
            </a:lvl9pPr>
          </a:lstStyle>
          <a:p/>
        </p:txBody>
      </p:sp>
      <p:sp>
        <p:nvSpPr>
          <p:cNvPr id="30" name="Google Shape;30;p6"/>
          <p:cNvSpPr txBox="1"/>
          <p:nvPr>
            <p:ph idx="1" type="subTitle"/>
          </p:nvPr>
        </p:nvSpPr>
        <p:spPr>
          <a:xfrm>
            <a:off x="2970175" y="3906852"/>
            <a:ext cx="5792700" cy="784800"/>
          </a:xfrm>
          <a:prstGeom prst="rect">
            <a:avLst/>
          </a:prstGeom>
          <a:noFill/>
          <a:ln>
            <a:noFill/>
          </a:ln>
        </p:spPr>
        <p:txBody>
          <a:bodyPr anchorCtr="0" anchor="b" bIns="91425" lIns="91425" spcFirstLastPara="1" rIns="91425" wrap="square" tIns="91425"/>
          <a:lstStyle>
            <a:lvl1pPr lvl="0" algn="r">
              <a:lnSpc>
                <a:spcPct val="100000"/>
              </a:lnSpc>
              <a:spcBef>
                <a:spcPts val="0"/>
              </a:spcBef>
              <a:spcAft>
                <a:spcPts val="0"/>
              </a:spcAft>
              <a:buSzPts val="2400"/>
              <a:buNone/>
              <a:defRPr sz="2400">
                <a:solidFill>
                  <a:srgbClr val="6FA8DC"/>
                </a:solidFill>
              </a:defRPr>
            </a:lvl1pPr>
            <a:lvl2pPr lvl="1" algn="r">
              <a:lnSpc>
                <a:spcPct val="100000"/>
              </a:lnSpc>
              <a:spcBef>
                <a:spcPts val="0"/>
              </a:spcBef>
              <a:spcAft>
                <a:spcPts val="0"/>
              </a:spcAft>
              <a:buSzPts val="2400"/>
              <a:buNone/>
              <a:defRPr>
                <a:solidFill>
                  <a:srgbClr val="6FA8DC"/>
                </a:solidFill>
              </a:defRPr>
            </a:lvl2pPr>
            <a:lvl3pPr lvl="2" algn="r">
              <a:lnSpc>
                <a:spcPct val="100000"/>
              </a:lnSpc>
              <a:spcBef>
                <a:spcPts val="0"/>
              </a:spcBef>
              <a:spcAft>
                <a:spcPts val="0"/>
              </a:spcAft>
              <a:buSzPts val="2400"/>
              <a:buNone/>
              <a:defRPr>
                <a:solidFill>
                  <a:srgbClr val="6FA8DC"/>
                </a:solidFill>
              </a:defRPr>
            </a:lvl3pPr>
            <a:lvl4pPr lvl="3" algn="r">
              <a:lnSpc>
                <a:spcPct val="100000"/>
              </a:lnSpc>
              <a:spcBef>
                <a:spcPts val="0"/>
              </a:spcBef>
              <a:spcAft>
                <a:spcPts val="0"/>
              </a:spcAft>
              <a:buSzPts val="2400"/>
              <a:buNone/>
              <a:defRPr sz="2400">
                <a:solidFill>
                  <a:srgbClr val="6FA8DC"/>
                </a:solidFill>
              </a:defRPr>
            </a:lvl4pPr>
            <a:lvl5pPr lvl="4" algn="r">
              <a:lnSpc>
                <a:spcPct val="100000"/>
              </a:lnSpc>
              <a:spcBef>
                <a:spcPts val="0"/>
              </a:spcBef>
              <a:spcAft>
                <a:spcPts val="0"/>
              </a:spcAft>
              <a:buClr>
                <a:srgbClr val="6FA8DC"/>
              </a:buClr>
              <a:buSzPts val="2400"/>
              <a:buNone/>
              <a:defRPr sz="2400">
                <a:solidFill>
                  <a:srgbClr val="6FA8DC"/>
                </a:solidFill>
              </a:defRPr>
            </a:lvl5pPr>
            <a:lvl6pPr lvl="5" algn="r">
              <a:lnSpc>
                <a:spcPct val="100000"/>
              </a:lnSpc>
              <a:spcBef>
                <a:spcPts val="0"/>
              </a:spcBef>
              <a:spcAft>
                <a:spcPts val="0"/>
              </a:spcAft>
              <a:buClr>
                <a:srgbClr val="6FA8DC"/>
              </a:buClr>
              <a:buSzPts val="2400"/>
              <a:buNone/>
              <a:defRPr sz="2400">
                <a:solidFill>
                  <a:srgbClr val="6FA8DC"/>
                </a:solidFill>
              </a:defRPr>
            </a:lvl6pPr>
            <a:lvl7pPr lvl="6" algn="r">
              <a:lnSpc>
                <a:spcPct val="100000"/>
              </a:lnSpc>
              <a:spcBef>
                <a:spcPts val="0"/>
              </a:spcBef>
              <a:spcAft>
                <a:spcPts val="0"/>
              </a:spcAft>
              <a:buClr>
                <a:srgbClr val="6FA8DC"/>
              </a:buClr>
              <a:buSzPts val="2400"/>
              <a:buNone/>
              <a:defRPr sz="2400">
                <a:solidFill>
                  <a:srgbClr val="6FA8DC"/>
                </a:solidFill>
              </a:defRPr>
            </a:lvl7pPr>
            <a:lvl8pPr lvl="7" algn="r">
              <a:lnSpc>
                <a:spcPct val="100000"/>
              </a:lnSpc>
              <a:spcBef>
                <a:spcPts val="0"/>
              </a:spcBef>
              <a:spcAft>
                <a:spcPts val="0"/>
              </a:spcAft>
              <a:buClr>
                <a:srgbClr val="6FA8DC"/>
              </a:buClr>
              <a:buSzPts val="2400"/>
              <a:buNone/>
              <a:defRPr sz="2400">
                <a:solidFill>
                  <a:srgbClr val="6FA8DC"/>
                </a:solidFill>
              </a:defRPr>
            </a:lvl8pPr>
            <a:lvl9pPr lvl="8" algn="r">
              <a:lnSpc>
                <a:spcPct val="100000"/>
              </a:lnSpc>
              <a:spcBef>
                <a:spcPts val="0"/>
              </a:spcBef>
              <a:spcAft>
                <a:spcPts val="0"/>
              </a:spcAft>
              <a:buClr>
                <a:srgbClr val="6FA8DC"/>
              </a:buClr>
              <a:buSzPts val="2400"/>
              <a:buNone/>
              <a:defRPr sz="2400">
                <a:solidFill>
                  <a:srgbClr val="6FA8DC"/>
                </a:solidFill>
              </a:defRPr>
            </a:lvl9pPr>
          </a:lstStyle>
          <a:p/>
        </p:txBody>
      </p:sp>
      <p:sp>
        <p:nvSpPr>
          <p:cNvPr id="31" name="Google Shape;31;p6"/>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1pPr>
            <a:lvl2pPr indent="0" lvl="1"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2pPr>
            <a:lvl3pPr indent="0" lvl="2"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3pPr>
            <a:lvl4pPr indent="0" lvl="3"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4pPr>
            <a:lvl5pPr indent="0" lvl="4"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5pPr>
            <a:lvl6pPr indent="0" lvl="5"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6pPr>
            <a:lvl7pPr indent="0" lvl="6"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7pPr>
            <a:lvl8pPr indent="0" lvl="7"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8pPr>
            <a:lvl9pPr indent="0" lvl="8" marL="0" marR="0" algn="l">
              <a:lnSpc>
                <a:spcPct val="100000"/>
              </a:lnSpc>
              <a:spcBef>
                <a:spcPts val="0"/>
              </a:spcBef>
              <a:spcAft>
                <a:spcPts val="0"/>
              </a:spcAft>
              <a:buClr>
                <a:srgbClr val="000000"/>
              </a:buClr>
              <a:buSzPts val="9600"/>
              <a:buFont typeface="Arial"/>
              <a:buNone/>
              <a:defRPr b="1" i="0" sz="9600" u="none" cap="none" strike="noStrike">
                <a:solidFill>
                  <a:srgbClr val="9FC5E8"/>
                </a:solidFill>
                <a:latin typeface="Montserrat"/>
                <a:ea typeface="Montserrat"/>
                <a:cs typeface="Montserrat"/>
                <a:sym typeface="Montserrat"/>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32" name="Shape 32"/>
        <p:cNvGrpSpPr/>
        <p:nvPr/>
      </p:nvGrpSpPr>
      <p:grpSpPr>
        <a:xfrm>
          <a:off x="0" y="0"/>
          <a:ext cx="0" cy="0"/>
          <a:chOff x="0" y="0"/>
          <a:chExt cx="0" cy="0"/>
        </a:xfrm>
      </p:grpSpPr>
      <p:pic>
        <p:nvPicPr>
          <p:cNvPr descr="aemelia_icons.png" id="33" name="Google Shape;33;p7"/>
          <p:cNvPicPr preferRelativeResize="0"/>
          <p:nvPr/>
        </p:nvPicPr>
        <p:blipFill rotWithShape="1">
          <a:blip r:embed="rId2">
            <a:alphaModFix amt="20000"/>
          </a:blip>
          <a:srcRect b="0" l="0" r="0" t="0"/>
          <a:stretch/>
        </p:blipFill>
        <p:spPr>
          <a:xfrm>
            <a:off x="0" y="0"/>
            <a:ext cx="9144000" cy="5143500"/>
          </a:xfrm>
          <a:prstGeom prst="rect">
            <a:avLst/>
          </a:prstGeom>
          <a:noFill/>
          <a:ln>
            <a:noFill/>
          </a:ln>
        </p:spPr>
      </p:pic>
      <p:sp>
        <p:nvSpPr>
          <p:cNvPr id="34" name="Google Shape;34;p7"/>
          <p:cNvSpPr txBox="1"/>
          <p:nvPr>
            <p:ph idx="1" type="body"/>
          </p:nvPr>
        </p:nvSpPr>
        <p:spPr>
          <a:xfrm>
            <a:off x="1784250" y="222075"/>
            <a:ext cx="6549300" cy="2607300"/>
          </a:xfrm>
          <a:prstGeom prst="rect">
            <a:avLst/>
          </a:prstGeom>
          <a:noFill/>
          <a:ln>
            <a:noFill/>
          </a:ln>
        </p:spPr>
        <p:txBody>
          <a:bodyPr anchorCtr="0" anchor="t" bIns="91425" lIns="91425" spcFirstLastPara="1" rIns="91425" wrap="square" tIns="91425"/>
          <a:lstStyle>
            <a:lvl1pPr indent="-482600" lvl="0" marL="457200" algn="l">
              <a:lnSpc>
                <a:spcPct val="100000"/>
              </a:lnSpc>
              <a:spcBef>
                <a:spcPts val="600"/>
              </a:spcBef>
              <a:spcAft>
                <a:spcPts val="0"/>
              </a:spcAft>
              <a:buSzPts val="4000"/>
              <a:buChar char="▸"/>
              <a:defRPr b="1" i="1" sz="4000"/>
            </a:lvl1pPr>
            <a:lvl2pPr indent="-482600" lvl="1" marL="914400" algn="l">
              <a:lnSpc>
                <a:spcPct val="100000"/>
              </a:lnSpc>
              <a:spcBef>
                <a:spcPts val="0"/>
              </a:spcBef>
              <a:spcAft>
                <a:spcPts val="0"/>
              </a:spcAft>
              <a:buSzPts val="4000"/>
              <a:buChar char="▹"/>
              <a:defRPr b="1" i="1" sz="4000"/>
            </a:lvl2pPr>
            <a:lvl3pPr indent="-482600" lvl="2" marL="1371600" algn="l">
              <a:lnSpc>
                <a:spcPct val="100000"/>
              </a:lnSpc>
              <a:spcBef>
                <a:spcPts val="0"/>
              </a:spcBef>
              <a:spcAft>
                <a:spcPts val="0"/>
              </a:spcAft>
              <a:buSzPts val="4000"/>
              <a:buChar char="■"/>
              <a:defRPr b="1" i="1" sz="4000"/>
            </a:lvl3pPr>
            <a:lvl4pPr indent="-482600" lvl="3" marL="1828800" algn="l">
              <a:lnSpc>
                <a:spcPct val="100000"/>
              </a:lnSpc>
              <a:spcBef>
                <a:spcPts val="0"/>
              </a:spcBef>
              <a:spcAft>
                <a:spcPts val="0"/>
              </a:spcAft>
              <a:buSzPts val="4000"/>
              <a:buChar char="●"/>
              <a:defRPr b="1" i="1" sz="4000"/>
            </a:lvl4pPr>
            <a:lvl5pPr indent="-482600" lvl="4" marL="2286000" algn="l">
              <a:lnSpc>
                <a:spcPct val="100000"/>
              </a:lnSpc>
              <a:spcBef>
                <a:spcPts val="0"/>
              </a:spcBef>
              <a:spcAft>
                <a:spcPts val="0"/>
              </a:spcAft>
              <a:buSzPts val="4000"/>
              <a:buChar char="○"/>
              <a:defRPr b="1" i="1" sz="4000"/>
            </a:lvl5pPr>
            <a:lvl6pPr indent="-482600" lvl="5" marL="2743200" algn="l">
              <a:lnSpc>
                <a:spcPct val="100000"/>
              </a:lnSpc>
              <a:spcBef>
                <a:spcPts val="0"/>
              </a:spcBef>
              <a:spcAft>
                <a:spcPts val="0"/>
              </a:spcAft>
              <a:buSzPts val="4000"/>
              <a:buChar char="■"/>
              <a:defRPr b="1" i="1" sz="4000"/>
            </a:lvl6pPr>
            <a:lvl7pPr indent="-482600" lvl="6" marL="3200400" algn="l">
              <a:lnSpc>
                <a:spcPct val="100000"/>
              </a:lnSpc>
              <a:spcBef>
                <a:spcPts val="0"/>
              </a:spcBef>
              <a:spcAft>
                <a:spcPts val="0"/>
              </a:spcAft>
              <a:buSzPts val="4000"/>
              <a:buChar char="●"/>
              <a:defRPr b="1" i="1" sz="4000"/>
            </a:lvl7pPr>
            <a:lvl8pPr indent="-482600" lvl="7" marL="3657600" algn="l">
              <a:lnSpc>
                <a:spcPct val="100000"/>
              </a:lnSpc>
              <a:spcBef>
                <a:spcPts val="0"/>
              </a:spcBef>
              <a:spcAft>
                <a:spcPts val="0"/>
              </a:spcAft>
              <a:buSzPts val="4000"/>
              <a:buChar char="○"/>
              <a:defRPr b="1" i="1" sz="4000"/>
            </a:lvl8pPr>
            <a:lvl9pPr indent="-482600" lvl="8" marL="4114800" algn="l">
              <a:lnSpc>
                <a:spcPct val="100000"/>
              </a:lnSpc>
              <a:spcBef>
                <a:spcPts val="0"/>
              </a:spcBef>
              <a:spcAft>
                <a:spcPts val="0"/>
              </a:spcAft>
              <a:buSzPts val="4000"/>
              <a:buChar char="■"/>
              <a:defRPr b="1" i="1" sz="4000"/>
            </a:lvl9pPr>
          </a:lstStyle>
          <a:p/>
        </p:txBody>
      </p:sp>
      <p:sp>
        <p:nvSpPr>
          <p:cNvPr id="35" name="Google Shape;35;p7"/>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1pPr>
            <a:lvl2pPr indent="0" lvl="1"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2pPr>
            <a:lvl3pPr indent="0" lvl="2"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3pPr>
            <a:lvl4pPr indent="0" lvl="3"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4pPr>
            <a:lvl5pPr indent="0" lvl="4"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5pPr>
            <a:lvl6pPr indent="0" lvl="5"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6pPr>
            <a:lvl7pPr indent="0" lvl="6"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7pPr>
            <a:lvl8pPr indent="0" lvl="7"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8pPr>
            <a:lvl9pPr indent="0" lvl="8"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bg>
      <p:bgPr>
        <a:solidFill>
          <a:srgbClr val="6FA8DC"/>
        </a:solidFill>
      </p:bgPr>
    </p:bg>
    <p:spTree>
      <p:nvGrpSpPr>
        <p:cNvPr id="36" name="Shape 36"/>
        <p:cNvGrpSpPr/>
        <p:nvPr/>
      </p:nvGrpSpPr>
      <p:grpSpPr>
        <a:xfrm>
          <a:off x="0" y="0"/>
          <a:ext cx="0" cy="0"/>
          <a:chOff x="0" y="0"/>
          <a:chExt cx="0" cy="0"/>
        </a:xfrm>
      </p:grpSpPr>
      <p:pic>
        <p:nvPicPr>
          <p:cNvPr descr="aemelia_icons.png" id="37" name="Google Shape;37;p8"/>
          <p:cNvPicPr preferRelativeResize="0"/>
          <p:nvPr/>
        </p:nvPicPr>
        <p:blipFill rotWithShape="1">
          <a:blip r:embed="rId2">
            <a:alphaModFix amt="20000"/>
          </a:blip>
          <a:srcRect b="0" l="38542" r="38544" t="0"/>
          <a:stretch/>
        </p:blipFill>
        <p:spPr>
          <a:xfrm>
            <a:off x="0" y="0"/>
            <a:ext cx="2095200" cy="5143500"/>
          </a:xfrm>
          <a:prstGeom prst="rect">
            <a:avLst/>
          </a:prstGeom>
          <a:noFill/>
          <a:ln>
            <a:noFill/>
          </a:ln>
        </p:spPr>
      </p:pic>
      <p:sp>
        <p:nvSpPr>
          <p:cNvPr id="38" name="Google Shape;38;p8"/>
          <p:cNvSpPr/>
          <p:nvPr/>
        </p:nvSpPr>
        <p:spPr>
          <a:xfrm flipH="1">
            <a:off x="2095200" y="0"/>
            <a:ext cx="7048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9" name="Google Shape;39;p8"/>
          <p:cNvSpPr txBox="1"/>
          <p:nvPr>
            <p:ph type="title"/>
          </p:nvPr>
        </p:nvSpPr>
        <p:spPr>
          <a:xfrm>
            <a:off x="203875" y="1626750"/>
            <a:ext cx="1712400" cy="8574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p:txBody>
      </p:sp>
      <p:sp>
        <p:nvSpPr>
          <p:cNvPr id="40" name="Google Shape;40;p8"/>
          <p:cNvSpPr txBox="1"/>
          <p:nvPr>
            <p:ph idx="1" type="body"/>
          </p:nvPr>
        </p:nvSpPr>
        <p:spPr>
          <a:xfrm>
            <a:off x="2445100" y="275350"/>
            <a:ext cx="2066100" cy="4650600"/>
          </a:xfrm>
          <a:prstGeom prst="rect">
            <a:avLst/>
          </a:prstGeom>
          <a:noFill/>
          <a:ln>
            <a:noFill/>
          </a:ln>
        </p:spPr>
        <p:txBody>
          <a:bodyPr anchorCtr="0" anchor="t" bIns="91425" lIns="91425" spcFirstLastPara="1" rIns="91425" wrap="square" tIns="91425"/>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41" name="Google Shape;41;p8"/>
          <p:cNvSpPr txBox="1"/>
          <p:nvPr>
            <p:ph idx="2" type="body"/>
          </p:nvPr>
        </p:nvSpPr>
        <p:spPr>
          <a:xfrm>
            <a:off x="4617100" y="275350"/>
            <a:ext cx="2066100" cy="4650600"/>
          </a:xfrm>
          <a:prstGeom prst="rect">
            <a:avLst/>
          </a:prstGeom>
          <a:noFill/>
          <a:ln>
            <a:noFill/>
          </a:ln>
        </p:spPr>
        <p:txBody>
          <a:bodyPr anchorCtr="0" anchor="t" bIns="91425" lIns="91425" spcFirstLastPara="1" rIns="91425" wrap="square" tIns="91425"/>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42" name="Google Shape;42;p8"/>
          <p:cNvSpPr txBox="1"/>
          <p:nvPr>
            <p:ph idx="3" type="body"/>
          </p:nvPr>
        </p:nvSpPr>
        <p:spPr>
          <a:xfrm>
            <a:off x="6789100" y="275350"/>
            <a:ext cx="2066100" cy="4650600"/>
          </a:xfrm>
          <a:prstGeom prst="rect">
            <a:avLst/>
          </a:prstGeom>
          <a:noFill/>
          <a:ln>
            <a:noFill/>
          </a:ln>
        </p:spPr>
        <p:txBody>
          <a:bodyPr anchorCtr="0" anchor="t" bIns="91425" lIns="91425" spcFirstLastPara="1" rIns="91425" wrap="square" tIns="91425"/>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43" name="Google Shape;43;p8"/>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lvl1pPr indent="0" lvl="0"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1pPr>
            <a:lvl2pPr indent="0" lvl="1"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2pPr>
            <a:lvl3pPr indent="0" lvl="2"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3pPr>
            <a:lvl4pPr indent="0" lvl="3"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4pPr>
            <a:lvl5pPr indent="0" lvl="4"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5pPr>
            <a:lvl6pPr indent="0" lvl="5"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6pPr>
            <a:lvl7pPr indent="0" lvl="6"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7pPr>
            <a:lvl8pPr indent="0" lvl="7"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8pPr>
            <a:lvl9pPr indent="0" lvl="8" marL="0" marR="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标题和内容" type="obj">
  <p:cSld name="OBJECT">
    <p:spTree>
      <p:nvGrpSpPr>
        <p:cNvPr id="50" name="Shape 50"/>
        <p:cNvGrpSpPr/>
        <p:nvPr/>
      </p:nvGrpSpPr>
      <p:grpSpPr>
        <a:xfrm>
          <a:off x="0" y="0"/>
          <a:ext cx="0" cy="0"/>
          <a:chOff x="0" y="0"/>
          <a:chExt cx="0" cy="0"/>
        </a:xfrm>
      </p:grpSpPr>
      <p:sp>
        <p:nvSpPr>
          <p:cNvPr id="51" name="Google Shape;51;p10"/>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10"/>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3" name="Google Shape;53;p10"/>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10"/>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0"/>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600">
        <p:fade thruBlk="1"/>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标题幻灯片" type="title">
  <p:cSld name="TITLE">
    <p:spTree>
      <p:nvGrpSpPr>
        <p:cNvPr id="56" name="Shape 56"/>
        <p:cNvGrpSpPr/>
        <p:nvPr/>
      </p:nvGrpSpPr>
      <p:grpSpPr>
        <a:xfrm>
          <a:off x="0" y="0"/>
          <a:ext cx="0" cy="0"/>
          <a:chOff x="0" y="0"/>
          <a:chExt cx="0" cy="0"/>
        </a:xfrm>
      </p:grpSpPr>
      <p:sp>
        <p:nvSpPr>
          <p:cNvPr id="57" name="Google Shape;57;p11"/>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11"/>
          <p:cNvSpPr txBox="1"/>
          <p:nvPr>
            <p:ph idx="1" type="subTitle"/>
          </p:nvPr>
        </p:nvSpPr>
        <p:spPr>
          <a:xfrm>
            <a:off x="1143000" y="2701528"/>
            <a:ext cx="6858000" cy="1241822"/>
          </a:xfrm>
          <a:prstGeom prst="rect">
            <a:avLst/>
          </a:prstGeom>
          <a:noFill/>
          <a:ln>
            <a:noFill/>
          </a:ln>
        </p:spPr>
        <p:txBody>
          <a:bodyPr anchorCtr="0" anchor="t" bIns="45700" lIns="91425" spcFirstLastPara="1" rIns="91425" wrap="square" tIns="45700"/>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59" name="Google Shape;59;p11"/>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1"/>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1600">
        <p:fade thruBlk="1"/>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7.xml"/><Relationship Id="rId10" Type="http://schemas.openxmlformats.org/officeDocument/2006/relationships/slideLayout" Target="../slideLayouts/slideLayout16.xml"/><Relationship Id="rId13" Type="http://schemas.openxmlformats.org/officeDocument/2006/relationships/theme" Target="../theme/theme3.xml"/><Relationship Id="rId12" Type="http://schemas.openxmlformats.org/officeDocument/2006/relationships/slideLayout" Target="../slideLayouts/slideLayout18.xml"/><Relationship Id="rId1" Type="http://schemas.openxmlformats.org/officeDocument/2006/relationships/image" Target="../media/image13.png"/><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9" Type="http://schemas.openxmlformats.org/officeDocument/2006/relationships/slideLayout" Target="../slideLayouts/slideLayout15.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2874625" y="484600"/>
            <a:ext cx="5562000" cy="4207800"/>
          </a:xfrm>
          <a:prstGeom prst="rect">
            <a:avLst/>
          </a:prstGeom>
          <a:noFill/>
          <a:ln>
            <a:noFill/>
          </a:ln>
        </p:spPr>
        <p:txBody>
          <a:bodyPr anchorCtr="0" anchor="t" bIns="91425" lIns="91425" spcFirstLastPara="1" rIns="91425" wrap="square" tIns="91425"/>
          <a:lstStyle>
            <a:lvl1pPr indent="-419100" lvl="0" marL="457200" marR="0" rtl="0" algn="l">
              <a:lnSpc>
                <a:spcPct val="100000"/>
              </a:lnSpc>
              <a:spcBef>
                <a:spcPts val="600"/>
              </a:spcBef>
              <a:spcAft>
                <a:spcPts val="0"/>
              </a:spcAft>
              <a:buClr>
                <a:srgbClr val="6FA8DC"/>
              </a:buClr>
              <a:buSzPts val="3000"/>
              <a:buFont typeface="Roboto"/>
              <a:buChar char="▸"/>
              <a:defRPr b="0" i="0" sz="3000" u="none" cap="none" strike="noStrike">
                <a:solidFill>
                  <a:srgbClr val="073763"/>
                </a:solidFill>
                <a:latin typeface="Roboto"/>
                <a:ea typeface="Roboto"/>
                <a:cs typeface="Roboto"/>
                <a:sym typeface="Roboto"/>
              </a:defRPr>
            </a:lvl1pPr>
            <a:lvl2pPr indent="-381000" lvl="1" marL="914400" marR="0" rtl="0" algn="l">
              <a:lnSpc>
                <a:spcPct val="100000"/>
              </a:lnSpc>
              <a:spcBef>
                <a:spcPts val="0"/>
              </a:spcBef>
              <a:spcAft>
                <a:spcPts val="0"/>
              </a:spcAft>
              <a:buClr>
                <a:srgbClr val="6FA8DC"/>
              </a:buClr>
              <a:buSzPts val="2400"/>
              <a:buFont typeface="Roboto"/>
              <a:buChar char="▹"/>
              <a:defRPr b="0" i="0" sz="2400" u="none" cap="none" strike="noStrike">
                <a:solidFill>
                  <a:srgbClr val="073763"/>
                </a:solidFill>
                <a:latin typeface="Roboto"/>
                <a:ea typeface="Roboto"/>
                <a:cs typeface="Roboto"/>
                <a:sym typeface="Roboto"/>
              </a:defRPr>
            </a:lvl2pPr>
            <a:lvl3pPr indent="-381000" lvl="2" marL="1371600" marR="0" rtl="0" algn="l">
              <a:lnSpc>
                <a:spcPct val="100000"/>
              </a:lnSpc>
              <a:spcBef>
                <a:spcPts val="0"/>
              </a:spcBef>
              <a:spcAft>
                <a:spcPts val="0"/>
              </a:spcAft>
              <a:buClr>
                <a:srgbClr val="6FA8DC"/>
              </a:buClr>
              <a:buSzPts val="2400"/>
              <a:buFont typeface="Roboto"/>
              <a:buChar char="■"/>
              <a:defRPr b="0" i="0" sz="2400" u="none" cap="none" strike="noStrike">
                <a:solidFill>
                  <a:srgbClr val="073763"/>
                </a:solidFill>
                <a:latin typeface="Roboto"/>
                <a:ea typeface="Roboto"/>
                <a:cs typeface="Roboto"/>
                <a:sym typeface="Roboto"/>
              </a:defRPr>
            </a:lvl3pPr>
            <a:lvl4pPr indent="-342900" lvl="3" marL="1828800" marR="0" rtl="0" algn="l">
              <a:lnSpc>
                <a:spcPct val="100000"/>
              </a:lnSpc>
              <a:spcBef>
                <a:spcPts val="0"/>
              </a:spcBef>
              <a:spcAft>
                <a:spcPts val="0"/>
              </a:spcAft>
              <a:buClr>
                <a:srgbClr val="6FA8DC"/>
              </a:buClr>
              <a:buSzPts val="1800"/>
              <a:buFont typeface="Roboto"/>
              <a:buChar char="●"/>
              <a:defRPr b="0" i="0" sz="1800" u="none" cap="none" strike="noStrike">
                <a:solidFill>
                  <a:srgbClr val="073763"/>
                </a:solidFill>
                <a:latin typeface="Roboto"/>
                <a:ea typeface="Roboto"/>
                <a:cs typeface="Roboto"/>
                <a:sym typeface="Roboto"/>
              </a:defRPr>
            </a:lvl4pPr>
            <a:lvl5pPr indent="-342900" lvl="4" marL="2286000" marR="0" rtl="0" algn="l">
              <a:lnSpc>
                <a:spcPct val="100000"/>
              </a:lnSpc>
              <a:spcBef>
                <a:spcPts val="0"/>
              </a:spcBef>
              <a:spcAft>
                <a:spcPts val="0"/>
              </a:spcAft>
              <a:buClr>
                <a:srgbClr val="073763"/>
              </a:buClr>
              <a:buSzPts val="1800"/>
              <a:buFont typeface="Roboto"/>
              <a:buChar char="○"/>
              <a:defRPr b="0" i="0" sz="1800" u="none" cap="none" strike="noStrike">
                <a:solidFill>
                  <a:srgbClr val="073763"/>
                </a:solidFill>
                <a:latin typeface="Roboto"/>
                <a:ea typeface="Roboto"/>
                <a:cs typeface="Roboto"/>
                <a:sym typeface="Roboto"/>
              </a:defRPr>
            </a:lvl5pPr>
            <a:lvl6pPr indent="-342900" lvl="5" marL="2743200" marR="0" rtl="0" algn="l">
              <a:lnSpc>
                <a:spcPct val="100000"/>
              </a:lnSpc>
              <a:spcBef>
                <a:spcPts val="0"/>
              </a:spcBef>
              <a:spcAft>
                <a:spcPts val="0"/>
              </a:spcAft>
              <a:buClr>
                <a:srgbClr val="073763"/>
              </a:buClr>
              <a:buSzPts val="1800"/>
              <a:buFont typeface="Roboto"/>
              <a:buChar char="■"/>
              <a:defRPr b="0" i="0" sz="1800" u="none" cap="none" strike="noStrike">
                <a:solidFill>
                  <a:srgbClr val="073763"/>
                </a:solidFill>
                <a:latin typeface="Roboto"/>
                <a:ea typeface="Roboto"/>
                <a:cs typeface="Roboto"/>
                <a:sym typeface="Roboto"/>
              </a:defRPr>
            </a:lvl6pPr>
            <a:lvl7pPr indent="-342900" lvl="6" marL="3200400" marR="0" rtl="0" algn="l">
              <a:lnSpc>
                <a:spcPct val="100000"/>
              </a:lnSpc>
              <a:spcBef>
                <a:spcPts val="0"/>
              </a:spcBef>
              <a:spcAft>
                <a:spcPts val="0"/>
              </a:spcAft>
              <a:buClr>
                <a:srgbClr val="073763"/>
              </a:buClr>
              <a:buSzPts val="1800"/>
              <a:buFont typeface="Roboto"/>
              <a:buChar char="●"/>
              <a:defRPr b="0" i="0" sz="1800" u="none" cap="none" strike="noStrike">
                <a:solidFill>
                  <a:srgbClr val="073763"/>
                </a:solidFill>
                <a:latin typeface="Roboto"/>
                <a:ea typeface="Roboto"/>
                <a:cs typeface="Roboto"/>
                <a:sym typeface="Roboto"/>
              </a:defRPr>
            </a:lvl7pPr>
            <a:lvl8pPr indent="-342900" lvl="7" marL="3657600" marR="0" rtl="0" algn="l">
              <a:lnSpc>
                <a:spcPct val="100000"/>
              </a:lnSpc>
              <a:spcBef>
                <a:spcPts val="0"/>
              </a:spcBef>
              <a:spcAft>
                <a:spcPts val="0"/>
              </a:spcAft>
              <a:buClr>
                <a:srgbClr val="073763"/>
              </a:buClr>
              <a:buSzPts val="1800"/>
              <a:buFont typeface="Roboto"/>
              <a:buChar char="○"/>
              <a:defRPr b="0" i="0" sz="1800" u="none" cap="none" strike="noStrike">
                <a:solidFill>
                  <a:srgbClr val="073763"/>
                </a:solidFill>
                <a:latin typeface="Roboto"/>
                <a:ea typeface="Roboto"/>
                <a:cs typeface="Roboto"/>
                <a:sym typeface="Roboto"/>
              </a:defRPr>
            </a:lvl8pPr>
            <a:lvl9pPr indent="-342900" lvl="8" marL="4114800" marR="0" rtl="0" algn="l">
              <a:lnSpc>
                <a:spcPct val="100000"/>
              </a:lnSpc>
              <a:spcBef>
                <a:spcPts val="0"/>
              </a:spcBef>
              <a:spcAft>
                <a:spcPts val="0"/>
              </a:spcAft>
              <a:buClr>
                <a:srgbClr val="073763"/>
              </a:buClr>
              <a:buSzPts val="1800"/>
              <a:buFont typeface="Roboto"/>
              <a:buChar char="■"/>
              <a:defRPr b="0" i="0" sz="1800" u="none" cap="none" strike="noStrike">
                <a:solidFill>
                  <a:srgbClr val="073763"/>
                </a:solidFill>
                <a:latin typeface="Roboto"/>
                <a:ea typeface="Roboto"/>
                <a:cs typeface="Roboto"/>
                <a:sym typeface="Roboto"/>
              </a:defRPr>
            </a:lvl9pPr>
          </a:lstStyle>
          <a:p/>
        </p:txBody>
      </p:sp>
      <p:sp>
        <p:nvSpPr>
          <p:cNvPr id="7" name="Google Shape;7;p1"/>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1pPr>
            <a:lvl2pPr indent="0" lvl="1" marL="0" marR="0" rtl="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2pPr>
            <a:lvl3pPr indent="0" lvl="2" marL="0" marR="0" rtl="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3pPr>
            <a:lvl4pPr indent="0" lvl="3" marL="0" marR="0" rtl="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4pPr>
            <a:lvl5pPr indent="0" lvl="4" marL="0" marR="0" rtl="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5pPr>
            <a:lvl6pPr indent="0" lvl="5" marL="0" marR="0" rtl="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6pPr>
            <a:lvl7pPr indent="0" lvl="6" marL="0" marR="0" rtl="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7pPr>
            <a:lvl8pPr indent="0" lvl="7" marL="0" marR="0" rtl="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8pPr>
            <a:lvl9pPr indent="0" lvl="8" marL="0" marR="0" rtl="0" algn="l">
              <a:lnSpc>
                <a:spcPct val="100000"/>
              </a:lnSpc>
              <a:spcBef>
                <a:spcPts val="0"/>
              </a:spcBef>
              <a:spcAft>
                <a:spcPts val="0"/>
              </a:spcAft>
              <a:buClr>
                <a:srgbClr val="000000"/>
              </a:buClr>
              <a:buSzPts val="9600"/>
              <a:buFont typeface="Arial"/>
              <a:buNone/>
              <a:defRPr b="1" i="0" sz="9600" u="none" cap="none" strike="noStrike">
                <a:solidFill>
                  <a:srgbClr val="0B5394"/>
                </a:solidFill>
                <a:latin typeface="Montserrat"/>
                <a:ea typeface="Montserrat"/>
                <a:cs typeface="Montserrat"/>
                <a:sym typeface="Montserrat"/>
              </a:defRPr>
            </a:lvl9pPr>
          </a:lstStyle>
          <a:p>
            <a:pPr indent="0" lvl="0" marL="0" rtl="0" algn="l">
              <a:spcBef>
                <a:spcPts val="0"/>
              </a:spcBef>
              <a:spcAft>
                <a:spcPts val="0"/>
              </a:spcAft>
              <a:buNone/>
            </a:pPr>
            <a:fld id="{00000000-1234-1234-1234-123412341234}" type="slidenum">
              <a:rPr lang="en-US"/>
              <a:t>‹#›</a:t>
            </a:fld>
            <a:endParaRPr/>
          </a:p>
        </p:txBody>
      </p:sp>
      <p:sp>
        <p:nvSpPr>
          <p:cNvPr id="8" name="Google Shape;8;p1"/>
          <p:cNvSpPr txBox="1"/>
          <p:nvPr>
            <p:ph type="title"/>
          </p:nvPr>
        </p:nvSpPr>
        <p:spPr>
          <a:xfrm>
            <a:off x="203875" y="1626750"/>
            <a:ext cx="1712400" cy="8574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rgbClr val="FFFFFF"/>
              </a:buClr>
              <a:buSzPts val="1800"/>
              <a:buFont typeface="Montserrat"/>
              <a:buNone/>
              <a:defRPr b="1" i="0" sz="18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FFFFFF"/>
              </a:buClr>
              <a:buSzPts val="1800"/>
              <a:buFont typeface="Montserrat"/>
              <a:buNone/>
              <a:defRPr b="1" i="0" sz="1800" u="none" cap="none" strike="noStrike">
                <a:solidFill>
                  <a:srgbClr val="FFFFFF"/>
                </a:solidFill>
                <a:latin typeface="Montserrat"/>
                <a:ea typeface="Montserrat"/>
                <a:cs typeface="Montserrat"/>
                <a:sym typeface="Montserrat"/>
              </a:defRPr>
            </a:lvl2pPr>
            <a:lvl3pPr lvl="2" marR="0" rtl="0" algn="l">
              <a:lnSpc>
                <a:spcPct val="100000"/>
              </a:lnSpc>
              <a:spcBef>
                <a:spcPts val="0"/>
              </a:spcBef>
              <a:spcAft>
                <a:spcPts val="0"/>
              </a:spcAft>
              <a:buClr>
                <a:srgbClr val="FFFFFF"/>
              </a:buClr>
              <a:buSzPts val="1800"/>
              <a:buFont typeface="Montserrat"/>
              <a:buNone/>
              <a:defRPr b="1" i="0" sz="1800" u="none" cap="none" strike="noStrike">
                <a:solidFill>
                  <a:srgbClr val="FFFFFF"/>
                </a:solidFill>
                <a:latin typeface="Montserrat"/>
                <a:ea typeface="Montserrat"/>
                <a:cs typeface="Montserrat"/>
                <a:sym typeface="Montserrat"/>
              </a:defRPr>
            </a:lvl3pPr>
            <a:lvl4pPr lvl="3" marR="0" rtl="0" algn="l">
              <a:lnSpc>
                <a:spcPct val="100000"/>
              </a:lnSpc>
              <a:spcBef>
                <a:spcPts val="0"/>
              </a:spcBef>
              <a:spcAft>
                <a:spcPts val="0"/>
              </a:spcAft>
              <a:buClr>
                <a:srgbClr val="FFFFFF"/>
              </a:buClr>
              <a:buSzPts val="1800"/>
              <a:buFont typeface="Montserrat"/>
              <a:buNone/>
              <a:defRPr b="1" i="0" sz="1800" u="none" cap="none" strike="noStrike">
                <a:solidFill>
                  <a:srgbClr val="FFFFFF"/>
                </a:solidFill>
                <a:latin typeface="Montserrat"/>
                <a:ea typeface="Montserrat"/>
                <a:cs typeface="Montserrat"/>
                <a:sym typeface="Montserrat"/>
              </a:defRPr>
            </a:lvl4pPr>
            <a:lvl5pPr lvl="4" marR="0" rtl="0" algn="l">
              <a:lnSpc>
                <a:spcPct val="100000"/>
              </a:lnSpc>
              <a:spcBef>
                <a:spcPts val="0"/>
              </a:spcBef>
              <a:spcAft>
                <a:spcPts val="0"/>
              </a:spcAft>
              <a:buClr>
                <a:srgbClr val="FFFFFF"/>
              </a:buClr>
              <a:buSzPts val="1800"/>
              <a:buFont typeface="Montserrat"/>
              <a:buNone/>
              <a:defRPr b="1" i="0" sz="1800" u="none" cap="none" strike="noStrike">
                <a:solidFill>
                  <a:srgbClr val="FFFFFF"/>
                </a:solidFill>
                <a:latin typeface="Montserrat"/>
                <a:ea typeface="Montserrat"/>
                <a:cs typeface="Montserrat"/>
                <a:sym typeface="Montserrat"/>
              </a:defRPr>
            </a:lvl5pPr>
            <a:lvl6pPr lvl="5" marR="0" rtl="0" algn="l">
              <a:lnSpc>
                <a:spcPct val="100000"/>
              </a:lnSpc>
              <a:spcBef>
                <a:spcPts val="0"/>
              </a:spcBef>
              <a:spcAft>
                <a:spcPts val="0"/>
              </a:spcAft>
              <a:buClr>
                <a:srgbClr val="FFFFFF"/>
              </a:buClr>
              <a:buSzPts val="1800"/>
              <a:buFont typeface="Montserrat"/>
              <a:buNone/>
              <a:defRPr b="1" i="0" sz="1800" u="none" cap="none" strike="noStrike">
                <a:solidFill>
                  <a:srgbClr val="FFFFFF"/>
                </a:solidFill>
                <a:latin typeface="Montserrat"/>
                <a:ea typeface="Montserrat"/>
                <a:cs typeface="Montserrat"/>
                <a:sym typeface="Montserrat"/>
              </a:defRPr>
            </a:lvl6pPr>
            <a:lvl7pPr lvl="6" marR="0" rtl="0" algn="l">
              <a:lnSpc>
                <a:spcPct val="100000"/>
              </a:lnSpc>
              <a:spcBef>
                <a:spcPts val="0"/>
              </a:spcBef>
              <a:spcAft>
                <a:spcPts val="0"/>
              </a:spcAft>
              <a:buClr>
                <a:srgbClr val="FFFFFF"/>
              </a:buClr>
              <a:buSzPts val="1800"/>
              <a:buFont typeface="Montserrat"/>
              <a:buNone/>
              <a:defRPr b="1" i="0" sz="1800" u="none" cap="none" strike="noStrike">
                <a:solidFill>
                  <a:srgbClr val="FFFFFF"/>
                </a:solidFill>
                <a:latin typeface="Montserrat"/>
                <a:ea typeface="Montserrat"/>
                <a:cs typeface="Montserrat"/>
                <a:sym typeface="Montserrat"/>
              </a:defRPr>
            </a:lvl7pPr>
            <a:lvl8pPr lvl="7" marR="0" rtl="0" algn="l">
              <a:lnSpc>
                <a:spcPct val="100000"/>
              </a:lnSpc>
              <a:spcBef>
                <a:spcPts val="0"/>
              </a:spcBef>
              <a:spcAft>
                <a:spcPts val="0"/>
              </a:spcAft>
              <a:buClr>
                <a:srgbClr val="FFFFFF"/>
              </a:buClr>
              <a:buSzPts val="1800"/>
              <a:buFont typeface="Montserrat"/>
              <a:buNone/>
              <a:defRPr b="1" i="0" sz="1800" u="none" cap="none" strike="noStrike">
                <a:solidFill>
                  <a:srgbClr val="FFFFFF"/>
                </a:solidFill>
                <a:latin typeface="Montserrat"/>
                <a:ea typeface="Montserrat"/>
                <a:cs typeface="Montserrat"/>
                <a:sym typeface="Montserrat"/>
              </a:defRPr>
            </a:lvl8pPr>
            <a:lvl9pPr lvl="8" marR="0" rtl="0" algn="l">
              <a:lnSpc>
                <a:spcPct val="100000"/>
              </a:lnSpc>
              <a:spcBef>
                <a:spcPts val="0"/>
              </a:spcBef>
              <a:spcAft>
                <a:spcPts val="0"/>
              </a:spcAft>
              <a:buClr>
                <a:srgbClr val="FFFFFF"/>
              </a:buClr>
              <a:buSzPts val="1800"/>
              <a:buFont typeface="Montserrat"/>
              <a:buNone/>
              <a:defRPr b="1" i="0" sz="1800" u="none" cap="none" strike="noStrike">
                <a:solidFill>
                  <a:srgbClr val="FFFFFF"/>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44" name="Shape 44"/>
        <p:cNvGrpSpPr/>
        <p:nvPr/>
      </p:nvGrpSpPr>
      <p:grpSpPr>
        <a:xfrm>
          <a:off x="0" y="0"/>
          <a:ext cx="0" cy="0"/>
          <a:chOff x="0" y="0"/>
          <a:chExt cx="0" cy="0"/>
        </a:xfrm>
      </p:grpSpPr>
      <p:sp>
        <p:nvSpPr>
          <p:cNvPr id="45" name="Google Shape;45;p9"/>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6" name="Google Shape;46;p9"/>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47" name="Google Shape;47;p9"/>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SzPts val="1400"/>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48" name="Google Shape;48;p9"/>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SzPts val="1400"/>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49" name="Google Shape;49;p9"/>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Lst>
  <mc:AlternateContent>
    <mc:Choice Requires="p14">
      <p:transition spd="slow" p14:dur="16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2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2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2.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2.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1.png"/><Relationship Id="rId4" Type="http://schemas.openxmlformats.org/officeDocument/2006/relationships/image" Target="../media/image19.png"/><Relationship Id="rId5"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5.png"/><Relationship Id="rId4" Type="http://schemas.openxmlformats.org/officeDocument/2006/relationships/image" Target="../media/image27.png"/><Relationship Id="rId5"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0.png"/><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1"/>
          <p:cNvSpPr txBox="1"/>
          <p:nvPr>
            <p:ph type="ctrTitle"/>
          </p:nvPr>
        </p:nvSpPr>
        <p:spPr>
          <a:xfrm>
            <a:off x="1147625" y="1968875"/>
            <a:ext cx="7498800" cy="27663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4800"/>
              <a:buNone/>
            </a:pPr>
            <a:r>
              <a:rPr lang="en-US"/>
              <a:t>CASE STUDY 4</a:t>
            </a:r>
            <a:br>
              <a:rPr lang="en-US"/>
            </a:br>
            <a:br>
              <a:rPr lang="en-US"/>
            </a:br>
            <a:r>
              <a:rPr b="0" lang="en-US" sz="1600">
                <a:solidFill>
                  <a:schemeClr val="lt1"/>
                </a:solidFill>
              </a:rPr>
              <a:t>Group member: </a:t>
            </a:r>
            <a:br>
              <a:rPr b="0" lang="en-US" sz="1600">
                <a:solidFill>
                  <a:schemeClr val="lt1"/>
                </a:solidFill>
              </a:rPr>
            </a:br>
            <a:r>
              <a:rPr b="0" lang="en-US" sz="1600">
                <a:solidFill>
                  <a:schemeClr val="lt1"/>
                </a:solidFill>
              </a:rPr>
              <a:t>Yi Lu; Randy Shi; Yingmin Wang; </a:t>
            </a:r>
            <a:br>
              <a:rPr b="0" lang="en-US" sz="1600">
                <a:solidFill>
                  <a:schemeClr val="lt1"/>
                </a:solidFill>
              </a:rPr>
            </a:br>
            <a:r>
              <a:rPr b="0" lang="en-US" sz="1600">
                <a:solidFill>
                  <a:schemeClr val="lt1"/>
                </a:solidFill>
              </a:rPr>
              <a:t>Yuning Zhao; Yiwen Zheng </a:t>
            </a:r>
            <a:endParaRPr b="0" sz="1600">
              <a:solidFill>
                <a:schemeClr val="lt1"/>
              </a:solidFill>
            </a:endParaRPr>
          </a:p>
        </p:txBody>
      </p:sp>
      <p:sp>
        <p:nvSpPr>
          <p:cNvPr id="124" name="Google Shape;124;p21"/>
          <p:cNvSpPr/>
          <p:nvPr/>
        </p:nvSpPr>
        <p:spPr>
          <a:xfrm>
            <a:off x="0" y="0"/>
            <a:ext cx="9144000" cy="184690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25" name="Google Shape;125;p21"/>
          <p:cNvSpPr/>
          <p:nvPr/>
        </p:nvSpPr>
        <p:spPr>
          <a:xfrm>
            <a:off x="3014804" y="986829"/>
            <a:ext cx="2607398" cy="128405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pic>
        <p:nvPicPr>
          <p:cNvPr id="126" name="Google Shape;126;p21"/>
          <p:cNvPicPr preferRelativeResize="0"/>
          <p:nvPr/>
        </p:nvPicPr>
        <p:blipFill rotWithShape="1">
          <a:blip r:embed="rId3">
            <a:alphaModFix/>
          </a:blip>
          <a:srcRect b="0" l="0" r="0" t="0"/>
          <a:stretch/>
        </p:blipFill>
        <p:spPr>
          <a:xfrm>
            <a:off x="2650987" y="833512"/>
            <a:ext cx="4057808" cy="122545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30"/>
          <p:cNvSpPr txBox="1"/>
          <p:nvPr>
            <p:ph type="title"/>
          </p:nvPr>
        </p:nvSpPr>
        <p:spPr>
          <a:xfrm>
            <a:off x="109074" y="1575950"/>
            <a:ext cx="2336026"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US" sz="2400"/>
              <a:t>Results:</a:t>
            </a:r>
            <a:br>
              <a:rPr lang="en-US" sz="2400"/>
            </a:br>
            <a:r>
              <a:rPr lang="en-US" sz="2400"/>
              <a:t>Conclusion</a:t>
            </a:r>
            <a:endParaRPr sz="2400"/>
          </a:p>
        </p:txBody>
      </p:sp>
      <p:sp>
        <p:nvSpPr>
          <p:cNvPr id="210" name="Google Shape;210;p30"/>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600"/>
              <a:buNone/>
            </a:pPr>
            <a:r>
              <a:rPr lang="en-US"/>
              <a:t>5</a:t>
            </a:r>
            <a:endParaRPr/>
          </a:p>
        </p:txBody>
      </p:sp>
      <p:sp>
        <p:nvSpPr>
          <p:cNvPr id="211" name="Google Shape;211;p30"/>
          <p:cNvSpPr txBox="1"/>
          <p:nvPr>
            <p:ph idx="1" type="body"/>
          </p:nvPr>
        </p:nvSpPr>
        <p:spPr>
          <a:xfrm>
            <a:off x="2233951" y="-119922"/>
            <a:ext cx="6985000" cy="3504784"/>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t/>
            </a:r>
            <a:endParaRPr sz="2400">
              <a:solidFill>
                <a:srgbClr val="1C405D"/>
              </a:solidFill>
              <a:latin typeface="Arial"/>
              <a:ea typeface="Arial"/>
              <a:cs typeface="Arial"/>
              <a:sym typeface="Arial"/>
            </a:endParaRPr>
          </a:p>
          <a:p>
            <a:pPr indent="0" lvl="0" marL="0" rtl="0" algn="l">
              <a:lnSpc>
                <a:spcPct val="100000"/>
              </a:lnSpc>
              <a:spcBef>
                <a:spcPts val="0"/>
              </a:spcBef>
              <a:spcAft>
                <a:spcPts val="0"/>
              </a:spcAft>
              <a:buSzPts val="1800"/>
              <a:buNone/>
            </a:pPr>
            <a:r>
              <a:t/>
            </a:r>
            <a:endParaRPr b="1" sz="2400">
              <a:solidFill>
                <a:srgbClr val="1C405D"/>
              </a:solidFill>
              <a:latin typeface="Arial"/>
              <a:ea typeface="Arial"/>
              <a:cs typeface="Arial"/>
              <a:sym typeface="Arial"/>
            </a:endParaRPr>
          </a:p>
          <a:p>
            <a:pPr indent="0" lvl="0" marL="0" rtl="0" algn="l">
              <a:lnSpc>
                <a:spcPct val="100000"/>
              </a:lnSpc>
              <a:spcBef>
                <a:spcPts val="0"/>
              </a:spcBef>
              <a:spcAft>
                <a:spcPts val="0"/>
              </a:spcAft>
              <a:buSzPts val="1800"/>
              <a:buNone/>
            </a:pPr>
            <a:r>
              <a:rPr b="1" lang="en-US" sz="3600">
                <a:solidFill>
                  <a:srgbClr val="1C405D"/>
                </a:solidFill>
                <a:latin typeface="Arial"/>
                <a:ea typeface="Arial"/>
                <a:cs typeface="Arial"/>
                <a:sym typeface="Arial"/>
              </a:rPr>
              <a:t>Conclusion</a:t>
            </a:r>
            <a:r>
              <a:rPr lang="en-US" sz="3600">
                <a:solidFill>
                  <a:srgbClr val="1C405D"/>
                </a:solidFill>
                <a:latin typeface="Arial"/>
                <a:ea typeface="Arial"/>
                <a:cs typeface="Arial"/>
                <a:sym typeface="Arial"/>
              </a:rPr>
              <a:t>: </a:t>
            </a:r>
            <a:endParaRPr/>
          </a:p>
          <a:p>
            <a:pPr indent="0" lvl="0" marL="0" rtl="0" algn="l">
              <a:lnSpc>
                <a:spcPct val="100000"/>
              </a:lnSpc>
              <a:spcBef>
                <a:spcPts val="0"/>
              </a:spcBef>
              <a:spcAft>
                <a:spcPts val="0"/>
              </a:spcAft>
              <a:buSzPts val="1800"/>
              <a:buNone/>
            </a:pPr>
            <a:r>
              <a:t/>
            </a:r>
            <a:endParaRPr sz="3600">
              <a:solidFill>
                <a:srgbClr val="1C405D"/>
              </a:solidFill>
              <a:latin typeface="Arial"/>
              <a:ea typeface="Arial"/>
              <a:cs typeface="Arial"/>
              <a:sym typeface="Arial"/>
            </a:endParaRPr>
          </a:p>
          <a:p>
            <a:pPr indent="0" lvl="0" marL="0" rtl="0" algn="l">
              <a:lnSpc>
                <a:spcPct val="100000"/>
              </a:lnSpc>
              <a:spcBef>
                <a:spcPts val="0"/>
              </a:spcBef>
              <a:spcAft>
                <a:spcPts val="0"/>
              </a:spcAft>
              <a:buSzPts val="1800"/>
              <a:buNone/>
            </a:pPr>
            <a:r>
              <a:rPr b="1" lang="en-US" sz="2400">
                <a:solidFill>
                  <a:srgbClr val="1C405D"/>
                </a:solidFill>
                <a:latin typeface="Arial"/>
                <a:ea typeface="Arial"/>
                <a:cs typeface="Arial"/>
                <a:sym typeface="Arial"/>
              </a:rPr>
              <a:t>The benefit brought by the ads on Facebook is up to 200M rather than 400M. The budget of cost should be reduced.</a:t>
            </a:r>
            <a:endParaRPr sz="2800">
              <a:solidFill>
                <a:srgbClr val="1C405D"/>
              </a:solidFill>
              <a:latin typeface="Arial"/>
              <a:ea typeface="Arial"/>
              <a:cs typeface="Arial"/>
              <a:sym typeface="Arial"/>
            </a:endParaRPr>
          </a:p>
          <a:p>
            <a:pPr indent="0" lvl="0" marL="0" rtl="0" algn="l">
              <a:lnSpc>
                <a:spcPct val="100000"/>
              </a:lnSpc>
              <a:spcBef>
                <a:spcPts val="0"/>
              </a:spcBef>
              <a:spcAft>
                <a:spcPts val="0"/>
              </a:spcAft>
              <a:buSzPts val="1800"/>
              <a:buNone/>
            </a:pPr>
            <a:r>
              <a:t/>
            </a:r>
            <a:endParaRPr sz="2800">
              <a:solidFill>
                <a:srgbClr val="1C405D"/>
              </a:solidFill>
              <a:latin typeface="Arial"/>
              <a:ea typeface="Arial"/>
              <a:cs typeface="Arial"/>
              <a:sym typeface="Arial"/>
            </a:endParaRPr>
          </a:p>
          <a:p>
            <a:pPr indent="0" lvl="0" marL="0" rtl="0" algn="l">
              <a:lnSpc>
                <a:spcPct val="100000"/>
              </a:lnSpc>
              <a:spcBef>
                <a:spcPts val="0"/>
              </a:spcBef>
              <a:spcAft>
                <a:spcPts val="1600"/>
              </a:spcAft>
              <a:buSzPts val="1800"/>
              <a:buNone/>
            </a:pPr>
            <a:r>
              <a:t/>
            </a:r>
            <a:endParaRPr sz="2800">
              <a:solidFill>
                <a:srgbClr val="1C405D"/>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pic>
        <p:nvPicPr>
          <p:cNvPr id="216" name="Google Shape;216;p31"/>
          <p:cNvPicPr preferRelativeResize="0"/>
          <p:nvPr>
            <p:ph idx="1" type="body"/>
          </p:nvPr>
        </p:nvPicPr>
        <p:blipFill rotWithShape="1">
          <a:blip r:embed="rId3">
            <a:alphaModFix/>
          </a:blip>
          <a:srcRect b="0" l="12664" r="19435" t="0"/>
          <a:stretch/>
        </p:blipFill>
        <p:spPr>
          <a:xfrm>
            <a:off x="6953468" y="3177914"/>
            <a:ext cx="1836430" cy="1780247"/>
          </a:xfrm>
          <a:prstGeom prst="rect">
            <a:avLst/>
          </a:prstGeom>
          <a:noFill/>
          <a:ln>
            <a:noFill/>
          </a:ln>
        </p:spPr>
      </p:pic>
      <p:pic>
        <p:nvPicPr>
          <p:cNvPr descr="âmark zuckerbergâçå¾çæç´¢ç»æ" id="217" name="Google Shape;217;p31"/>
          <p:cNvPicPr preferRelativeResize="0"/>
          <p:nvPr/>
        </p:nvPicPr>
        <p:blipFill rotWithShape="1">
          <a:blip r:embed="rId4">
            <a:alphaModFix/>
          </a:blip>
          <a:srcRect b="0" l="21002" r="20129" t="0"/>
          <a:stretch/>
        </p:blipFill>
        <p:spPr>
          <a:xfrm>
            <a:off x="437097" y="315119"/>
            <a:ext cx="2053571" cy="2018683"/>
          </a:xfrm>
          <a:prstGeom prst="rect">
            <a:avLst/>
          </a:prstGeom>
          <a:noFill/>
          <a:ln>
            <a:noFill/>
          </a:ln>
        </p:spPr>
      </p:pic>
      <p:sp>
        <p:nvSpPr>
          <p:cNvPr id="218" name="Google Shape;218;p31"/>
          <p:cNvSpPr/>
          <p:nvPr/>
        </p:nvSpPr>
        <p:spPr>
          <a:xfrm rot="10283671">
            <a:off x="2328686" y="495058"/>
            <a:ext cx="3205360" cy="2509571"/>
          </a:xfrm>
          <a:prstGeom prst="flowChartMagneticTape">
            <a:avLst/>
          </a:prstGeom>
          <a:solidFill>
            <a:schemeClr val="lt1"/>
          </a:solidFill>
          <a:ln cap="flat" cmpd="sng" w="762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350" u="none" cap="none" strike="noStrike">
              <a:solidFill>
                <a:srgbClr val="000000"/>
              </a:solidFill>
              <a:latin typeface="Calibri"/>
              <a:ea typeface="Calibri"/>
              <a:cs typeface="Calibri"/>
              <a:sym typeface="Calibri"/>
            </a:endParaRPr>
          </a:p>
        </p:txBody>
      </p:sp>
      <p:sp>
        <p:nvSpPr>
          <p:cNvPr id="219" name="Google Shape;219;p31"/>
          <p:cNvSpPr txBox="1"/>
          <p:nvPr/>
        </p:nvSpPr>
        <p:spPr>
          <a:xfrm>
            <a:off x="2942787" y="938127"/>
            <a:ext cx="2408702" cy="1631216"/>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2000" u="none" cap="none" strike="noStrike">
                <a:solidFill>
                  <a:srgbClr val="1E4E79"/>
                </a:solidFill>
                <a:latin typeface="Comic Sans MS"/>
                <a:ea typeface="Comic Sans MS"/>
                <a:cs typeface="Comic Sans MS"/>
                <a:sym typeface="Comic Sans MS"/>
              </a:rPr>
              <a:t>How about 60M?…</a:t>
            </a:r>
            <a:r>
              <a:rPr b="1" i="0" lang="en-US" sz="2000" u="none" cap="none" strike="noStrike">
                <a:solidFill>
                  <a:srgbClr val="1E4E79"/>
                </a:solidFill>
                <a:latin typeface="Comic Sans MS"/>
                <a:ea typeface="Comic Sans MS"/>
                <a:cs typeface="Comic Sans MS"/>
                <a:sym typeface="Comic Sans MS"/>
              </a:rPr>
              <a:t>50M</a:t>
            </a:r>
            <a:r>
              <a:rPr b="0" i="0" lang="en-US" sz="2000" u="none" cap="none" strike="noStrike">
                <a:solidFill>
                  <a:srgbClr val="1E4E79"/>
                </a:solidFill>
                <a:latin typeface="Comic Sans MS"/>
                <a:ea typeface="Comic Sans MS"/>
                <a:cs typeface="Comic Sans MS"/>
                <a:sym typeface="Comic Sans MS"/>
              </a:rPr>
              <a:t>?</a:t>
            </a:r>
            <a:endParaRPr/>
          </a:p>
          <a:p>
            <a:pPr indent="0" lvl="0" marL="0" marR="0" rtl="0" algn="l">
              <a:lnSpc>
                <a:spcPct val="100000"/>
              </a:lnSpc>
              <a:spcBef>
                <a:spcPts val="0"/>
              </a:spcBef>
              <a:spcAft>
                <a:spcPts val="0"/>
              </a:spcAft>
              <a:buNone/>
            </a:pPr>
            <a:r>
              <a:rPr b="0" i="0" lang="en-US" sz="2000" u="none" cap="none" strike="noStrike">
                <a:solidFill>
                  <a:srgbClr val="1E4E79"/>
                </a:solidFill>
                <a:latin typeface="Comic Sans MS"/>
                <a:ea typeface="Comic Sans MS"/>
                <a:cs typeface="Comic Sans MS"/>
                <a:sym typeface="Comic Sans MS"/>
              </a:rPr>
              <a:t>Oh com on, Jeff. ……49M after discount?</a:t>
            </a:r>
            <a:endParaRPr b="0" i="0" sz="2000" u="none" cap="none" strike="noStrike">
              <a:solidFill>
                <a:srgbClr val="1E4E79"/>
              </a:solidFill>
              <a:latin typeface="Comic Sans MS"/>
              <a:ea typeface="Comic Sans MS"/>
              <a:cs typeface="Comic Sans MS"/>
              <a:sym typeface="Comic Sans MS"/>
            </a:endParaRPr>
          </a:p>
        </p:txBody>
      </p:sp>
      <p:sp>
        <p:nvSpPr>
          <p:cNvPr id="220" name="Google Shape;220;p31"/>
          <p:cNvSpPr/>
          <p:nvPr/>
        </p:nvSpPr>
        <p:spPr>
          <a:xfrm rot="-583908">
            <a:off x="3935240" y="2796604"/>
            <a:ext cx="2817970" cy="2185334"/>
          </a:xfrm>
          <a:prstGeom prst="flowChartMagneticTape">
            <a:avLst/>
          </a:prstGeom>
          <a:solidFill>
            <a:schemeClr val="lt1"/>
          </a:solidFill>
          <a:ln cap="flat" cmpd="sng" w="762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350" u="none" cap="none" strike="noStrike">
              <a:solidFill>
                <a:srgbClr val="000000"/>
              </a:solidFill>
              <a:latin typeface="Calibri"/>
              <a:ea typeface="Calibri"/>
              <a:cs typeface="Calibri"/>
              <a:sym typeface="Calibri"/>
            </a:endParaRPr>
          </a:p>
        </p:txBody>
      </p:sp>
      <p:sp>
        <p:nvSpPr>
          <p:cNvPr id="221" name="Google Shape;221;p31"/>
          <p:cNvSpPr txBox="1"/>
          <p:nvPr/>
        </p:nvSpPr>
        <p:spPr>
          <a:xfrm>
            <a:off x="4282800" y="3425478"/>
            <a:ext cx="2398901" cy="120032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800" u="none" cap="none" strike="noStrike">
                <a:solidFill>
                  <a:srgbClr val="1E4E79"/>
                </a:solidFill>
                <a:latin typeface="Comic Sans MS"/>
                <a:ea typeface="Comic Sans MS"/>
                <a:cs typeface="Comic Sans MS"/>
                <a:sym typeface="Comic Sans MS"/>
              </a:rPr>
              <a:t>Sorry Mark…… 200 million is </a:t>
            </a:r>
            <a:r>
              <a:rPr b="1" i="0" lang="en-US" sz="1800" u="none" cap="none" strike="noStrike">
                <a:solidFill>
                  <a:srgbClr val="1E4E79"/>
                </a:solidFill>
                <a:latin typeface="Comic Sans MS"/>
                <a:ea typeface="Comic Sans MS"/>
                <a:cs typeface="Comic Sans MS"/>
                <a:sym typeface="Comic Sans MS"/>
              </a:rPr>
              <a:t>the most optimistic</a:t>
            </a:r>
            <a:r>
              <a:rPr b="0" i="0" lang="en-US" sz="1800" u="none" cap="none" strike="noStrike">
                <a:solidFill>
                  <a:srgbClr val="1E4E79"/>
                </a:solidFill>
                <a:latin typeface="Comic Sans MS"/>
                <a:ea typeface="Comic Sans MS"/>
                <a:cs typeface="Comic Sans MS"/>
                <a:sym typeface="Comic Sans MS"/>
              </a:rPr>
              <a:t> estimate. Actually……</a:t>
            </a:r>
            <a:endParaRPr b="0" i="0" sz="2800" u="none" cap="none" strike="noStrike">
              <a:solidFill>
                <a:srgbClr val="1E4E79"/>
              </a:solidFill>
              <a:latin typeface="Comic Sans MS"/>
              <a:ea typeface="Comic Sans MS"/>
              <a:cs typeface="Comic Sans MS"/>
              <a:sym typeface="Comic Sans MS"/>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32"/>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8010"/>
              <a:buFont typeface="Arial"/>
              <a:buNone/>
            </a:pPr>
            <a:r>
              <a:rPr b="1" lang="en-US" sz="8010">
                <a:solidFill>
                  <a:schemeClr val="lt1"/>
                </a:solidFill>
                <a:latin typeface="Arial"/>
                <a:ea typeface="Arial"/>
                <a:cs typeface="Arial"/>
                <a:sym typeface="Arial"/>
              </a:rPr>
              <a:t>6</a:t>
            </a:r>
            <a:r>
              <a:rPr b="1" lang="en-US" sz="4320">
                <a:solidFill>
                  <a:schemeClr val="lt1"/>
                </a:solidFill>
                <a:latin typeface="Arial"/>
                <a:ea typeface="Arial"/>
                <a:cs typeface="Arial"/>
                <a:sym typeface="Arial"/>
              </a:rPr>
              <a:t>  Limitation</a:t>
            </a:r>
            <a:endParaRPr/>
          </a:p>
        </p:txBody>
      </p:sp>
      <p:sp>
        <p:nvSpPr>
          <p:cNvPr id="227" name="Google Shape;227;p32"/>
          <p:cNvSpPr txBox="1"/>
          <p:nvPr>
            <p:ph idx="1" type="body"/>
          </p:nvPr>
        </p:nvSpPr>
        <p:spPr>
          <a:xfrm>
            <a:off x="2499950" y="1521600"/>
            <a:ext cx="6449400" cy="3056400"/>
          </a:xfrm>
          <a:prstGeom prst="rect">
            <a:avLst/>
          </a:prstGeom>
          <a:noFill/>
          <a:ln>
            <a:noFill/>
          </a:ln>
        </p:spPr>
        <p:txBody>
          <a:bodyPr anchorCtr="0" anchor="t" bIns="45700" lIns="91425" spcFirstLastPara="1" rIns="91425" wrap="square" tIns="45700">
            <a:noAutofit/>
          </a:bodyPr>
          <a:lstStyle/>
          <a:p>
            <a:pPr indent="0" lvl="0" marL="171450" rtl="0" algn="l">
              <a:lnSpc>
                <a:spcPct val="90000"/>
              </a:lnSpc>
              <a:spcBef>
                <a:spcPts val="0"/>
              </a:spcBef>
              <a:spcAft>
                <a:spcPts val="0"/>
              </a:spcAft>
              <a:buNone/>
            </a:pPr>
            <a:r>
              <a:t/>
            </a:r>
            <a:endParaRPr sz="3200">
              <a:solidFill>
                <a:schemeClr val="lt1"/>
              </a:solidFill>
            </a:endParaRPr>
          </a:p>
          <a:p>
            <a:pPr indent="0" lvl="0" marL="0" rtl="0" algn="l">
              <a:lnSpc>
                <a:spcPct val="90000"/>
              </a:lnSpc>
              <a:spcBef>
                <a:spcPts val="0"/>
              </a:spcBef>
              <a:spcAft>
                <a:spcPts val="0"/>
              </a:spcAft>
              <a:buNone/>
            </a:pPr>
            <a:r>
              <a:t/>
            </a:r>
            <a:endParaRPr sz="3200">
              <a:solidFill>
                <a:schemeClr val="lt1"/>
              </a:solidFill>
            </a:endParaRPr>
          </a:p>
          <a:p>
            <a:pPr indent="0" lvl="0" marL="0" rtl="0" algn="l">
              <a:lnSpc>
                <a:spcPct val="90000"/>
              </a:lnSpc>
              <a:spcBef>
                <a:spcPts val="0"/>
              </a:spcBef>
              <a:spcAft>
                <a:spcPts val="0"/>
              </a:spcAft>
              <a:buNone/>
            </a:pPr>
            <a:r>
              <a:rPr lang="en-US" sz="3200">
                <a:solidFill>
                  <a:schemeClr val="lt1"/>
                </a:solidFill>
              </a:rPr>
              <a:t>Interaction with FB may influence t</a:t>
            </a:r>
            <a:r>
              <a:rPr lang="en-US" sz="3200">
                <a:solidFill>
                  <a:schemeClr val="lt1"/>
                </a:solidFill>
              </a:rPr>
              <a:t>he </a:t>
            </a:r>
            <a:r>
              <a:rPr b="1" lang="en-US" sz="3600">
                <a:solidFill>
                  <a:schemeClr val="lt1"/>
                </a:solidFill>
              </a:rPr>
              <a:t>average spending per purchase </a:t>
            </a:r>
            <a:endParaRPr/>
          </a:p>
        </p:txBody>
      </p:sp>
      <p:pic>
        <p:nvPicPr>
          <p:cNvPr descr="ç¸å³å¾ç" id="228" name="Google Shape;228;p32"/>
          <p:cNvPicPr preferRelativeResize="0"/>
          <p:nvPr/>
        </p:nvPicPr>
        <p:blipFill rotWithShape="1">
          <a:blip r:embed="rId3">
            <a:alphaModFix/>
          </a:blip>
          <a:srcRect b="0" l="0" r="0" t="0"/>
          <a:stretch/>
        </p:blipFill>
        <p:spPr>
          <a:xfrm>
            <a:off x="256625" y="1464350"/>
            <a:ext cx="2194975" cy="2831099"/>
          </a:xfrm>
          <a:prstGeom prst="rect">
            <a:avLst/>
          </a:prstGeom>
          <a:noFill/>
          <a:ln>
            <a:noFill/>
          </a:ln>
        </p:spPr>
      </p:pic>
    </p:spTree>
  </p:cSld>
  <p:clrMapOvr>
    <a:masterClrMapping/>
  </p:clrMapOvr>
  <mc:AlternateContent>
    <mc:Choice Requires="p14">
      <p:transition spd="slow" p14:dur="1600">
        <p:fade thruBlk="1"/>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33"/>
          <p:cNvSpPr txBox="1"/>
          <p:nvPr>
            <p:ph idx="1" type="body"/>
          </p:nvPr>
        </p:nvSpPr>
        <p:spPr>
          <a:xfrm>
            <a:off x="663825" y="1567019"/>
            <a:ext cx="4865400" cy="3263400"/>
          </a:xfrm>
          <a:prstGeom prst="rect">
            <a:avLst/>
          </a:prstGeom>
          <a:noFill/>
          <a:ln>
            <a:noFill/>
          </a:ln>
        </p:spPr>
        <p:txBody>
          <a:bodyPr anchorCtr="0" anchor="t" bIns="45700" lIns="91425" spcFirstLastPara="1" rIns="91425" wrap="square" tIns="45700">
            <a:noAutofit/>
          </a:bodyPr>
          <a:lstStyle/>
          <a:p>
            <a:pPr indent="0" lvl="0" marL="171450" rtl="0" algn="l">
              <a:lnSpc>
                <a:spcPct val="90000"/>
              </a:lnSpc>
              <a:spcBef>
                <a:spcPts val="0"/>
              </a:spcBef>
              <a:spcAft>
                <a:spcPts val="0"/>
              </a:spcAft>
              <a:buNone/>
            </a:pPr>
            <a:r>
              <a:rPr lang="en-US" sz="3200">
                <a:solidFill>
                  <a:schemeClr val="lt1"/>
                </a:solidFill>
              </a:rPr>
              <a:t>5M FB customers may behave different from our sampled customers who always purchase through FB Ads</a:t>
            </a:r>
            <a:endParaRPr/>
          </a:p>
        </p:txBody>
      </p:sp>
      <p:sp>
        <p:nvSpPr>
          <p:cNvPr id="234" name="Google Shape;234;p33"/>
          <p:cNvSpPr txBox="1"/>
          <p:nvPr/>
        </p:nvSpPr>
        <p:spPr>
          <a:xfrm>
            <a:off x="781050" y="426244"/>
            <a:ext cx="7886700" cy="994172"/>
          </a:xfrm>
          <a:prstGeom prst="rect">
            <a:avLst/>
          </a:prstGeom>
          <a:noFill/>
          <a:ln>
            <a:noFill/>
          </a:ln>
        </p:spPr>
        <p:txBody>
          <a:bodyPr anchorCtr="0" anchor="ctr" bIns="45700" lIns="91425" spcFirstLastPara="1" rIns="91425" wrap="square" tIns="45700">
            <a:noAutofit/>
          </a:bodyPr>
          <a:lstStyle/>
          <a:p>
            <a:pPr indent="0" lvl="0" marL="0" marR="0" rtl="0" algn="l">
              <a:lnSpc>
                <a:spcPct val="70000"/>
              </a:lnSpc>
              <a:spcBef>
                <a:spcPts val="0"/>
              </a:spcBef>
              <a:spcAft>
                <a:spcPts val="0"/>
              </a:spcAft>
              <a:buClr>
                <a:schemeClr val="lt1"/>
              </a:buClr>
              <a:buSzPts val="8010"/>
              <a:buFont typeface="Arial"/>
              <a:buNone/>
            </a:pPr>
            <a:r>
              <a:rPr b="1" i="0" lang="en-US" sz="8010" u="none" cap="none" strike="noStrike">
                <a:solidFill>
                  <a:schemeClr val="lt1"/>
                </a:solidFill>
                <a:latin typeface="Arial"/>
                <a:ea typeface="Arial"/>
                <a:cs typeface="Arial"/>
                <a:sym typeface="Arial"/>
              </a:rPr>
              <a:t>6</a:t>
            </a:r>
            <a:r>
              <a:rPr b="1" i="0" lang="en-US" sz="4320" u="none" cap="none" strike="noStrike">
                <a:solidFill>
                  <a:schemeClr val="lt1"/>
                </a:solidFill>
                <a:latin typeface="Arial"/>
                <a:ea typeface="Arial"/>
                <a:cs typeface="Arial"/>
                <a:sym typeface="Arial"/>
              </a:rPr>
              <a:t>  Limitation</a:t>
            </a:r>
            <a:endParaRPr b="1" i="0" sz="4320" u="none" cap="none" strike="noStrike">
              <a:solidFill>
                <a:schemeClr val="lt1"/>
              </a:solidFill>
              <a:latin typeface="Arial"/>
              <a:ea typeface="Arial"/>
              <a:cs typeface="Arial"/>
              <a:sym typeface="Arial"/>
            </a:endParaRPr>
          </a:p>
        </p:txBody>
      </p:sp>
      <p:pic>
        <p:nvPicPr>
          <p:cNvPr descr="ç¸å³å¾ç" id="235" name="Google Shape;235;p33"/>
          <p:cNvPicPr preferRelativeResize="0"/>
          <p:nvPr/>
        </p:nvPicPr>
        <p:blipFill rotWithShape="1">
          <a:blip r:embed="rId3">
            <a:alphaModFix/>
          </a:blip>
          <a:srcRect b="0" l="15621" r="15051" t="0"/>
          <a:stretch/>
        </p:blipFill>
        <p:spPr>
          <a:xfrm>
            <a:off x="5788852" y="1523999"/>
            <a:ext cx="2802698" cy="2695099"/>
          </a:xfrm>
          <a:prstGeom prst="rect">
            <a:avLst/>
          </a:prstGeom>
          <a:noFill/>
          <a:ln>
            <a:noFill/>
          </a:ln>
        </p:spPr>
      </p:pic>
    </p:spTree>
  </p:cSld>
  <p:clrMapOvr>
    <a:masterClrMapping/>
  </p:clrMapOvr>
  <mc:AlternateContent>
    <mc:Choice Requires="p14">
      <p:transition spd="slow" p14:dur="1600">
        <p:fade thruBlk="1"/>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F3F8FC"/>
            </a:gs>
            <a:gs pos="74000">
              <a:srgbClr val="A3C6E2"/>
            </a:gs>
            <a:gs pos="83000">
              <a:srgbClr val="A3C6E2"/>
            </a:gs>
            <a:gs pos="100000">
              <a:srgbClr val="C1D8EB"/>
            </a:gs>
          </a:gsLst>
          <a:lin ang="5400000" scaled="0"/>
        </a:gradFill>
      </p:bgPr>
    </p:bg>
    <p:spTree>
      <p:nvGrpSpPr>
        <p:cNvPr id="239" name="Shape 239"/>
        <p:cNvGrpSpPr/>
        <p:nvPr/>
      </p:nvGrpSpPr>
      <p:grpSpPr>
        <a:xfrm>
          <a:off x="0" y="0"/>
          <a:ext cx="0" cy="0"/>
          <a:chOff x="0" y="0"/>
          <a:chExt cx="0" cy="0"/>
        </a:xfrm>
      </p:grpSpPr>
      <p:sp>
        <p:nvSpPr>
          <p:cNvPr id="240" name="Google Shape;240;p34"/>
          <p:cNvSpPr txBox="1"/>
          <p:nvPr>
            <p:ph type="ctrTitle"/>
          </p:nvPr>
        </p:nvSpPr>
        <p:spPr>
          <a:xfrm>
            <a:off x="1675650" y="1651925"/>
            <a:ext cx="5792700" cy="1159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US">
                <a:solidFill>
                  <a:srgbClr val="000000"/>
                </a:solidFill>
              </a:rPr>
              <a:t>Endogeneity.</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F3F8FC"/>
            </a:gs>
            <a:gs pos="74000">
              <a:srgbClr val="A3C6E2"/>
            </a:gs>
            <a:gs pos="83000">
              <a:srgbClr val="A3C6E2"/>
            </a:gs>
            <a:gs pos="100000">
              <a:srgbClr val="C1D8EB"/>
            </a:gs>
          </a:gsLst>
          <a:lin ang="5400000" scaled="0"/>
        </a:gradFill>
      </p:bgPr>
    </p:bg>
    <p:spTree>
      <p:nvGrpSpPr>
        <p:cNvPr id="244" name="Shape 244"/>
        <p:cNvGrpSpPr/>
        <p:nvPr/>
      </p:nvGrpSpPr>
      <p:grpSpPr>
        <a:xfrm>
          <a:off x="0" y="0"/>
          <a:ext cx="0" cy="0"/>
          <a:chOff x="0" y="0"/>
          <a:chExt cx="0" cy="0"/>
        </a:xfrm>
      </p:grpSpPr>
      <p:sp>
        <p:nvSpPr>
          <p:cNvPr id="245" name="Google Shape;245;p35"/>
          <p:cNvSpPr/>
          <p:nvPr/>
        </p:nvSpPr>
        <p:spPr>
          <a:xfrm>
            <a:off x="1702051" y="1186004"/>
            <a:ext cx="6744832" cy="3376943"/>
          </a:xfrm>
          <a:prstGeom prst="rect">
            <a:avLst/>
          </a:prstGeom>
          <a:solidFill>
            <a:schemeClr val="l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6" name="Google Shape;246;p35"/>
          <p:cNvSpPr txBox="1"/>
          <p:nvPr>
            <p:ph idx="1" type="body"/>
          </p:nvPr>
        </p:nvSpPr>
        <p:spPr>
          <a:xfrm>
            <a:off x="1784250" y="222075"/>
            <a:ext cx="6549300" cy="434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4000"/>
              <a:buNone/>
            </a:pPr>
            <a:r>
              <a:rPr lang="en-US"/>
              <a:t>Endogeneity </a:t>
            </a:r>
            <a:endParaRPr/>
          </a:p>
          <a:p>
            <a:pPr indent="0" lvl="0" marL="0" rtl="0" algn="l">
              <a:lnSpc>
                <a:spcPct val="100000"/>
              </a:lnSpc>
              <a:spcBef>
                <a:spcPts val="0"/>
              </a:spcBef>
              <a:spcAft>
                <a:spcPts val="0"/>
              </a:spcAft>
              <a:buSzPts val="4000"/>
              <a:buNone/>
            </a:pPr>
            <a:r>
              <a:t/>
            </a:r>
            <a:endParaRPr b="0" sz="1800">
              <a:solidFill>
                <a:srgbClr val="000000"/>
              </a:solidFill>
            </a:endParaRPr>
          </a:p>
          <a:p>
            <a:pPr indent="0" lvl="0" marL="0" rtl="0" algn="l">
              <a:lnSpc>
                <a:spcPct val="100000"/>
              </a:lnSpc>
              <a:spcBef>
                <a:spcPts val="0"/>
              </a:spcBef>
              <a:spcAft>
                <a:spcPts val="0"/>
              </a:spcAft>
              <a:buSzPts val="4000"/>
              <a:buNone/>
            </a:pPr>
            <a:r>
              <a:t/>
            </a:r>
            <a:endParaRPr/>
          </a:p>
          <a:p>
            <a:pPr indent="0" lvl="0" marL="0" rtl="0" algn="l">
              <a:lnSpc>
                <a:spcPct val="100000"/>
              </a:lnSpc>
              <a:spcBef>
                <a:spcPts val="1600"/>
              </a:spcBef>
              <a:spcAft>
                <a:spcPts val="0"/>
              </a:spcAft>
              <a:buSzPts val="4000"/>
              <a:buNone/>
            </a:pPr>
            <a:r>
              <a:rPr b="0" lang="en-US" sz="1800">
                <a:solidFill>
                  <a:srgbClr val="000000"/>
                </a:solidFill>
              </a:rPr>
              <a:t>OLS and Negative Binomial Models are comparable if </a:t>
            </a:r>
            <a:r>
              <a:rPr b="0" lang="en-US" sz="1800">
                <a:solidFill>
                  <a:srgbClr val="000000"/>
                </a:solidFill>
              </a:rPr>
              <a:t>OLS</a:t>
            </a:r>
            <a:r>
              <a:rPr b="0" lang="en-US" sz="1800">
                <a:solidFill>
                  <a:srgbClr val="000000"/>
                </a:solidFill>
              </a:rPr>
              <a:t> estimated coefficient of the key independent variable lies in between the confidence interval of the key independent variable in negative binomial model</a:t>
            </a:r>
            <a:endParaRPr/>
          </a:p>
          <a:p>
            <a:pPr indent="0" lvl="0" marL="0" rtl="0" algn="l">
              <a:lnSpc>
                <a:spcPct val="100000"/>
              </a:lnSpc>
              <a:spcBef>
                <a:spcPts val="2200"/>
              </a:spcBef>
              <a:spcAft>
                <a:spcPts val="0"/>
              </a:spcAft>
              <a:buSzPts val="4000"/>
              <a:buNone/>
            </a:pPr>
            <a:r>
              <a:t/>
            </a:r>
            <a:endParaRPr/>
          </a:p>
        </p:txBody>
      </p:sp>
      <p:sp>
        <p:nvSpPr>
          <p:cNvPr id="247" name="Google Shape;247;p35"/>
          <p:cNvSpPr txBox="1"/>
          <p:nvPr>
            <p:ph idx="12" type="sldNum"/>
          </p:nvPr>
        </p:nvSpPr>
        <p:spPr>
          <a:xfrm>
            <a:off x="0" y="-1"/>
            <a:ext cx="1807200" cy="125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600"/>
              <a:buNone/>
            </a:pPr>
            <a:r>
              <a:rPr lang="en-US"/>
              <a: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F3F8FC"/>
            </a:gs>
            <a:gs pos="74000">
              <a:srgbClr val="A3C6E2"/>
            </a:gs>
            <a:gs pos="83000">
              <a:srgbClr val="A3C6E2"/>
            </a:gs>
            <a:gs pos="100000">
              <a:srgbClr val="C1D8EB"/>
            </a:gs>
          </a:gsLst>
          <a:lin ang="5400000" scaled="0"/>
        </a:gradFill>
      </p:bgPr>
    </p:bg>
    <p:spTree>
      <p:nvGrpSpPr>
        <p:cNvPr id="251" name="Shape 251"/>
        <p:cNvGrpSpPr/>
        <p:nvPr/>
      </p:nvGrpSpPr>
      <p:grpSpPr>
        <a:xfrm>
          <a:off x="0" y="0"/>
          <a:ext cx="0" cy="0"/>
          <a:chOff x="0" y="0"/>
          <a:chExt cx="0" cy="0"/>
        </a:xfrm>
      </p:grpSpPr>
      <p:sp>
        <p:nvSpPr>
          <p:cNvPr id="252" name="Google Shape;252;p36"/>
          <p:cNvSpPr txBox="1"/>
          <p:nvPr>
            <p:ph idx="1" type="body"/>
          </p:nvPr>
        </p:nvSpPr>
        <p:spPr>
          <a:xfrm>
            <a:off x="1784250" y="222075"/>
            <a:ext cx="6549300" cy="260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4000"/>
              <a:buNone/>
            </a:pPr>
            <a:r>
              <a:t/>
            </a:r>
            <a:endParaRPr/>
          </a:p>
          <a:p>
            <a:pPr indent="0" lvl="0" marL="0" rtl="0" algn="l">
              <a:lnSpc>
                <a:spcPct val="100000"/>
              </a:lnSpc>
              <a:spcBef>
                <a:spcPts val="0"/>
              </a:spcBef>
              <a:spcAft>
                <a:spcPts val="0"/>
              </a:spcAft>
              <a:buSzPts val="4000"/>
              <a:buNone/>
            </a:pPr>
            <a:r>
              <a:t/>
            </a:r>
            <a:endParaRPr b="0" sz="1800">
              <a:solidFill>
                <a:srgbClr val="000000"/>
              </a:solidFill>
            </a:endParaRPr>
          </a:p>
          <a:p>
            <a:pPr indent="0" lvl="0" marL="0" rtl="0" algn="l">
              <a:lnSpc>
                <a:spcPct val="100000"/>
              </a:lnSpc>
              <a:spcBef>
                <a:spcPts val="1600"/>
              </a:spcBef>
              <a:spcAft>
                <a:spcPts val="0"/>
              </a:spcAft>
              <a:buSzPts val="4000"/>
              <a:buNone/>
            </a:pPr>
            <a:r>
              <a:t/>
            </a:r>
            <a:endParaRPr b="0" sz="1800">
              <a:solidFill>
                <a:srgbClr val="000000"/>
              </a:solidFill>
            </a:endParaRPr>
          </a:p>
          <a:p>
            <a:pPr indent="0" lvl="0" marL="0" rtl="0" algn="l">
              <a:lnSpc>
                <a:spcPct val="100000"/>
              </a:lnSpc>
              <a:spcBef>
                <a:spcPts val="600"/>
              </a:spcBef>
              <a:spcAft>
                <a:spcPts val="0"/>
              </a:spcAft>
              <a:buSzPts val="4000"/>
              <a:buNone/>
            </a:pPr>
            <a:r>
              <a:t/>
            </a:r>
            <a:endParaRPr/>
          </a:p>
        </p:txBody>
      </p:sp>
      <p:sp>
        <p:nvSpPr>
          <p:cNvPr id="253" name="Google Shape;253;p36"/>
          <p:cNvSpPr txBox="1"/>
          <p:nvPr>
            <p:ph idx="12" type="sldNum"/>
          </p:nvPr>
        </p:nvSpPr>
        <p:spPr>
          <a:xfrm>
            <a:off x="0" y="-1"/>
            <a:ext cx="1807200" cy="125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600"/>
              <a:buNone/>
            </a:pPr>
            <a:r>
              <a:rPr lang="en-US"/>
              <a:t>:)</a:t>
            </a:r>
            <a:endParaRPr/>
          </a:p>
        </p:txBody>
      </p:sp>
      <p:sp>
        <p:nvSpPr>
          <p:cNvPr id="254" name="Google Shape;254;p36"/>
          <p:cNvSpPr txBox="1"/>
          <p:nvPr/>
        </p:nvSpPr>
        <p:spPr>
          <a:xfrm>
            <a:off x="1190475" y="417656"/>
            <a:ext cx="6549300" cy="26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6FA8DC"/>
              </a:buClr>
              <a:buSzPts val="4000"/>
              <a:buFont typeface="Roboto"/>
              <a:buNone/>
            </a:pPr>
            <a:r>
              <a:rPr b="1" i="1" lang="en-US" sz="4000" u="none" cap="none" strike="noStrike">
                <a:solidFill>
                  <a:srgbClr val="073763"/>
                </a:solidFill>
                <a:latin typeface="Roboto"/>
                <a:ea typeface="Roboto"/>
                <a:cs typeface="Roboto"/>
                <a:sym typeface="Roboto"/>
              </a:rPr>
              <a:t>Endogeneity </a:t>
            </a:r>
            <a:endParaRPr b="0" i="1" sz="1800" u="none" cap="none" strike="noStrike">
              <a:solidFill>
                <a:srgbClr val="000000"/>
              </a:solidFill>
              <a:latin typeface="Roboto"/>
              <a:ea typeface="Roboto"/>
              <a:cs typeface="Roboto"/>
              <a:sym typeface="Roboto"/>
            </a:endParaRPr>
          </a:p>
          <a:p>
            <a:pPr indent="0" lvl="0" marL="0" marR="0" rtl="0" algn="l">
              <a:lnSpc>
                <a:spcPct val="100000"/>
              </a:lnSpc>
              <a:spcBef>
                <a:spcPts val="600"/>
              </a:spcBef>
              <a:spcAft>
                <a:spcPts val="0"/>
              </a:spcAft>
              <a:buClr>
                <a:srgbClr val="6FA8DC"/>
              </a:buClr>
              <a:buSzPts val="4000"/>
              <a:buFont typeface="Roboto"/>
              <a:buNone/>
            </a:pPr>
            <a:r>
              <a:t/>
            </a:r>
            <a:endParaRPr b="1" i="1" sz="4000" u="none" cap="none" strike="noStrike">
              <a:solidFill>
                <a:srgbClr val="073763"/>
              </a:solidFill>
              <a:latin typeface="Roboto"/>
              <a:ea typeface="Roboto"/>
              <a:cs typeface="Roboto"/>
              <a:sym typeface="Roboto"/>
            </a:endParaRPr>
          </a:p>
        </p:txBody>
      </p:sp>
      <p:pic>
        <p:nvPicPr>
          <p:cNvPr id="255" name="Google Shape;255;p36"/>
          <p:cNvPicPr preferRelativeResize="0"/>
          <p:nvPr/>
        </p:nvPicPr>
        <p:blipFill rotWithShape="1">
          <a:blip r:embed="rId3">
            <a:alphaModFix/>
          </a:blip>
          <a:srcRect b="0" l="0" r="0" t="0"/>
          <a:stretch/>
        </p:blipFill>
        <p:spPr>
          <a:xfrm>
            <a:off x="380025" y="1721306"/>
            <a:ext cx="4830478" cy="1379702"/>
          </a:xfrm>
          <a:prstGeom prst="rect">
            <a:avLst/>
          </a:prstGeom>
          <a:noFill/>
          <a:ln cap="flat" cmpd="sng" w="19050">
            <a:solidFill>
              <a:schemeClr val="accent1"/>
            </a:solidFill>
            <a:prstDash val="solid"/>
            <a:round/>
            <a:headEnd len="sm" w="sm" type="none"/>
            <a:tailEnd len="sm" w="sm" type="none"/>
          </a:ln>
        </p:spPr>
      </p:pic>
      <p:pic>
        <p:nvPicPr>
          <p:cNvPr id="256" name="Google Shape;256;p36"/>
          <p:cNvPicPr preferRelativeResize="0"/>
          <p:nvPr/>
        </p:nvPicPr>
        <p:blipFill rotWithShape="1">
          <a:blip r:embed="rId4">
            <a:alphaModFix/>
          </a:blip>
          <a:srcRect b="24127" l="0" r="0" t="0"/>
          <a:stretch/>
        </p:blipFill>
        <p:spPr>
          <a:xfrm>
            <a:off x="5346700" y="72201"/>
            <a:ext cx="3797300" cy="48492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F3F8FC"/>
            </a:gs>
            <a:gs pos="74000">
              <a:srgbClr val="A3C6E2"/>
            </a:gs>
            <a:gs pos="83000">
              <a:srgbClr val="A3C6E2"/>
            </a:gs>
            <a:gs pos="100000">
              <a:srgbClr val="C1D8EB"/>
            </a:gs>
          </a:gsLst>
          <a:lin ang="5400000" scaled="0"/>
        </a:gradFill>
      </p:bgPr>
    </p:bg>
    <p:spTree>
      <p:nvGrpSpPr>
        <p:cNvPr id="260" name="Shape 260"/>
        <p:cNvGrpSpPr/>
        <p:nvPr/>
      </p:nvGrpSpPr>
      <p:grpSpPr>
        <a:xfrm>
          <a:off x="0" y="0"/>
          <a:ext cx="0" cy="0"/>
          <a:chOff x="0" y="0"/>
          <a:chExt cx="0" cy="0"/>
        </a:xfrm>
      </p:grpSpPr>
      <p:sp>
        <p:nvSpPr>
          <p:cNvPr id="261" name="Google Shape;261;p37"/>
          <p:cNvSpPr txBox="1"/>
          <p:nvPr>
            <p:ph idx="1" type="body"/>
          </p:nvPr>
        </p:nvSpPr>
        <p:spPr>
          <a:xfrm>
            <a:off x="1606450" y="211504"/>
            <a:ext cx="6549300" cy="260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4000"/>
              <a:buNone/>
            </a:pPr>
            <a:r>
              <a:rPr lang="en-US"/>
              <a:t>Endogeneity</a:t>
            </a:r>
            <a:endParaRPr/>
          </a:p>
          <a:p>
            <a:pPr indent="0" lvl="0" marL="0" rtl="0" algn="l">
              <a:lnSpc>
                <a:spcPct val="100000"/>
              </a:lnSpc>
              <a:spcBef>
                <a:spcPts val="0"/>
              </a:spcBef>
              <a:spcAft>
                <a:spcPts val="0"/>
              </a:spcAft>
              <a:buSzPts val="4000"/>
              <a:buNone/>
            </a:pPr>
            <a:r>
              <a:t/>
            </a:r>
            <a:endParaRPr b="0" sz="1800">
              <a:solidFill>
                <a:srgbClr val="000000"/>
              </a:solidFill>
            </a:endParaRPr>
          </a:p>
          <a:p>
            <a:pPr indent="0" lvl="0" marL="0" rtl="0" algn="l">
              <a:lnSpc>
                <a:spcPct val="100000"/>
              </a:lnSpc>
              <a:spcBef>
                <a:spcPts val="1600"/>
              </a:spcBef>
              <a:spcAft>
                <a:spcPts val="0"/>
              </a:spcAft>
              <a:buSzPts val="4000"/>
              <a:buNone/>
            </a:pPr>
            <a:r>
              <a:t/>
            </a:r>
            <a:endParaRPr b="0" sz="1800">
              <a:solidFill>
                <a:srgbClr val="000000"/>
              </a:solidFill>
            </a:endParaRPr>
          </a:p>
          <a:p>
            <a:pPr indent="0" lvl="0" marL="0" rtl="0" algn="l">
              <a:lnSpc>
                <a:spcPct val="100000"/>
              </a:lnSpc>
              <a:spcBef>
                <a:spcPts val="600"/>
              </a:spcBef>
              <a:spcAft>
                <a:spcPts val="0"/>
              </a:spcAft>
              <a:buSzPts val="4000"/>
              <a:buNone/>
            </a:pPr>
            <a:r>
              <a:t/>
            </a:r>
            <a:endParaRPr/>
          </a:p>
        </p:txBody>
      </p:sp>
      <p:sp>
        <p:nvSpPr>
          <p:cNvPr id="262" name="Google Shape;262;p37"/>
          <p:cNvSpPr txBox="1"/>
          <p:nvPr>
            <p:ph idx="12" type="sldNum"/>
          </p:nvPr>
        </p:nvSpPr>
        <p:spPr>
          <a:xfrm>
            <a:off x="0" y="-1"/>
            <a:ext cx="1807200" cy="125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600"/>
              <a:buNone/>
            </a:pPr>
            <a:r>
              <a:rPr lang="en-US"/>
              <a:t>:)</a:t>
            </a:r>
            <a:endParaRPr/>
          </a:p>
        </p:txBody>
      </p:sp>
      <p:pic>
        <p:nvPicPr>
          <p:cNvPr id="263" name="Google Shape;263;p37"/>
          <p:cNvPicPr preferRelativeResize="0"/>
          <p:nvPr/>
        </p:nvPicPr>
        <p:blipFill rotWithShape="1">
          <a:blip r:embed="rId3">
            <a:alphaModFix/>
          </a:blip>
          <a:srcRect b="0" l="0" r="0" t="0"/>
          <a:stretch/>
        </p:blipFill>
        <p:spPr>
          <a:xfrm>
            <a:off x="4572000" y="455539"/>
            <a:ext cx="4425799" cy="4515574"/>
          </a:xfrm>
          <a:prstGeom prst="rect">
            <a:avLst/>
          </a:prstGeom>
          <a:noFill/>
          <a:ln>
            <a:noFill/>
          </a:ln>
        </p:spPr>
      </p:pic>
      <p:sp>
        <p:nvSpPr>
          <p:cNvPr id="264" name="Google Shape;264;p37"/>
          <p:cNvSpPr/>
          <p:nvPr/>
        </p:nvSpPr>
        <p:spPr>
          <a:xfrm>
            <a:off x="398352" y="1611517"/>
            <a:ext cx="3748135" cy="1431643"/>
          </a:xfrm>
          <a:prstGeom prst="rect">
            <a:avLst/>
          </a:prstGeom>
          <a:solidFill>
            <a:schemeClr val="lt1"/>
          </a:solidFill>
          <a:ln cap="flat" cmpd="sng" w="25400">
            <a:solidFill>
              <a:srgbClr val="2A5E8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5" name="Google Shape;265;p37"/>
          <p:cNvSpPr/>
          <p:nvPr/>
        </p:nvSpPr>
        <p:spPr>
          <a:xfrm>
            <a:off x="391987" y="1623180"/>
            <a:ext cx="3680864" cy="223651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US" sz="1800" u="none" cap="none" strike="noStrike">
                <a:solidFill>
                  <a:srgbClr val="000000"/>
                </a:solidFill>
                <a:latin typeface="Arial"/>
                <a:ea typeface="Arial"/>
                <a:cs typeface="Arial"/>
                <a:sym typeface="Arial"/>
              </a:rPr>
              <a:t>Instruments Variables: </a:t>
            </a:r>
            <a:endParaRPr/>
          </a:p>
          <a:p>
            <a:pPr indent="0" lvl="0" marL="0" marR="0" rtl="0" algn="l">
              <a:lnSpc>
                <a:spcPct val="100000"/>
              </a:lnSpc>
              <a:spcBef>
                <a:spcPts val="0"/>
              </a:spcBef>
              <a:spcAft>
                <a:spcPts val="0"/>
              </a:spcAft>
              <a:buNone/>
            </a:pPr>
            <a:r>
              <a:t/>
            </a:r>
            <a:endParaRPr b="1"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Number of friends</a:t>
            </a:r>
            <a:endParaRPr/>
          </a:p>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Number of posts</a:t>
            </a:r>
            <a:endParaRPr/>
          </a:p>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Public Profile</a:t>
            </a:r>
            <a:endParaRPr/>
          </a:p>
          <a:p>
            <a:pPr indent="0" lvl="0" marL="0" marR="0" rtl="0" algn="l">
              <a:lnSpc>
                <a:spcPct val="100000"/>
              </a:lnSpc>
              <a:spcBef>
                <a:spcPts val="160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Conclusion: no endogeneity</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38"/>
          <p:cNvSpPr txBox="1"/>
          <p:nvPr>
            <p:ph idx="4294967295" type="ctrTitle"/>
          </p:nvPr>
        </p:nvSpPr>
        <p:spPr>
          <a:xfrm>
            <a:off x="1594370" y="1572375"/>
            <a:ext cx="5571300" cy="115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1800"/>
              <a:buFont typeface="Montserrat"/>
              <a:buNone/>
            </a:pPr>
            <a:r>
              <a:rPr b="1" i="0" lang="en-US" sz="9000" u="none" cap="none" strike="noStrike">
                <a:solidFill>
                  <a:srgbClr val="9FC5E8"/>
                </a:solidFill>
                <a:latin typeface="Montserrat"/>
                <a:ea typeface="Montserrat"/>
                <a:cs typeface="Montserrat"/>
                <a:sym typeface="Montserrat"/>
              </a:rPr>
              <a:t>THANKS!</a:t>
            </a:r>
            <a:endParaRPr b="1" i="0" sz="9000" u="none" cap="none" strike="noStrike">
              <a:solidFill>
                <a:srgbClr val="9FC5E8"/>
              </a:solidFill>
              <a:latin typeface="Montserrat"/>
              <a:ea typeface="Montserrat"/>
              <a:cs typeface="Montserrat"/>
              <a:sym typeface="Montserrat"/>
            </a:endParaRPr>
          </a:p>
        </p:txBody>
      </p:sp>
      <p:sp>
        <p:nvSpPr>
          <p:cNvPr id="271" name="Google Shape;271;p38"/>
          <p:cNvSpPr txBox="1"/>
          <p:nvPr>
            <p:ph idx="4294967295" type="subTitle"/>
          </p:nvPr>
        </p:nvSpPr>
        <p:spPr>
          <a:xfrm>
            <a:off x="3473416" y="2939323"/>
            <a:ext cx="5571300" cy="255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6FA8DC"/>
              </a:buClr>
              <a:buSzPts val="3000"/>
              <a:buFont typeface="Roboto"/>
              <a:buNone/>
            </a:pPr>
            <a:r>
              <a:rPr b="1" i="0" lang="en-US" sz="2400" u="none" cap="none" strike="noStrike">
                <a:solidFill>
                  <a:srgbClr val="073763"/>
                </a:solidFill>
                <a:latin typeface="Roboto"/>
                <a:ea typeface="Roboto"/>
                <a:cs typeface="Roboto"/>
                <a:sym typeface="Roboto"/>
              </a:rPr>
              <a:t>Any questions?</a:t>
            </a:r>
            <a:endParaRPr b="0" i="0" sz="2400" u="none" cap="none" strike="noStrike">
              <a:solidFill>
                <a:srgbClr val="073763"/>
              </a:solidFill>
              <a:latin typeface="Roboto"/>
              <a:ea typeface="Roboto"/>
              <a:cs typeface="Roboto"/>
              <a:sym typeface="Roboto"/>
            </a:endParaRPr>
          </a:p>
          <a:p>
            <a:pPr indent="0" lvl="0" marL="0" marR="0" rtl="0" algn="l">
              <a:lnSpc>
                <a:spcPct val="100000"/>
              </a:lnSpc>
              <a:spcBef>
                <a:spcPts val="1000"/>
              </a:spcBef>
              <a:spcAft>
                <a:spcPts val="0"/>
              </a:spcAft>
              <a:buClr>
                <a:schemeClr val="dk1"/>
              </a:buClr>
              <a:buSzPts val="1100"/>
              <a:buFont typeface="Arial"/>
              <a:buNone/>
            </a:pPr>
            <a:r>
              <a:t/>
            </a:r>
            <a:endParaRPr b="0" i="0" sz="2400" u="none" cap="none" strike="noStrike">
              <a:solidFill>
                <a:srgbClr val="073763"/>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39"/>
          <p:cNvSpPr txBox="1"/>
          <p:nvPr>
            <p:ph idx="12" type="sldNum"/>
          </p:nvPr>
        </p:nvSpPr>
        <p:spPr>
          <a:xfrm>
            <a:off x="109075" y="146024"/>
            <a:ext cx="1807200" cy="12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600"/>
              <a:buFont typeface="Arial"/>
              <a:buNone/>
            </a:pPr>
            <a:fld id="{00000000-1234-1234-1234-123412341234}" type="slidenum">
              <a:rPr lang="en-US"/>
              <a:t>‹#›</a:t>
            </a:fld>
            <a:endParaRPr/>
          </a:p>
        </p:txBody>
      </p:sp>
      <p:pic>
        <p:nvPicPr>
          <p:cNvPr id="277" name="Google Shape;277;p39"/>
          <p:cNvPicPr preferRelativeResize="0"/>
          <p:nvPr/>
        </p:nvPicPr>
        <p:blipFill>
          <a:blip r:embed="rId3">
            <a:alphaModFix/>
          </a:blip>
          <a:stretch>
            <a:fillRect/>
          </a:stretch>
        </p:blipFill>
        <p:spPr>
          <a:xfrm>
            <a:off x="0" y="0"/>
            <a:ext cx="9144000" cy="5211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2"/>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6030"/>
              <a:buFont typeface="Calibri"/>
              <a:buNone/>
            </a:pPr>
            <a:r>
              <a:rPr b="1" lang="en-US" sz="6030">
                <a:solidFill>
                  <a:schemeClr val="lt1"/>
                </a:solidFill>
              </a:rPr>
              <a:t>1</a:t>
            </a:r>
            <a:r>
              <a:rPr b="1" lang="en-US" sz="4050">
                <a:solidFill>
                  <a:schemeClr val="lt1"/>
                </a:solidFill>
              </a:rPr>
              <a:t> Background</a:t>
            </a:r>
            <a:endParaRPr/>
          </a:p>
        </p:txBody>
      </p:sp>
      <p:pic>
        <p:nvPicPr>
          <p:cNvPr id="132" name="Google Shape;132;p22"/>
          <p:cNvPicPr preferRelativeResize="0"/>
          <p:nvPr/>
        </p:nvPicPr>
        <p:blipFill rotWithShape="1">
          <a:blip r:embed="rId3">
            <a:alphaModFix/>
          </a:blip>
          <a:srcRect b="0" l="0" r="0" t="0"/>
          <a:stretch/>
        </p:blipFill>
        <p:spPr>
          <a:xfrm>
            <a:off x="160269" y="1821657"/>
            <a:ext cx="4286250" cy="3321844"/>
          </a:xfrm>
          <a:prstGeom prst="rect">
            <a:avLst/>
          </a:prstGeom>
          <a:noFill/>
          <a:ln>
            <a:noFill/>
          </a:ln>
        </p:spPr>
      </p:pic>
      <p:sp>
        <p:nvSpPr>
          <p:cNvPr id="133" name="Google Shape;133;p22"/>
          <p:cNvSpPr/>
          <p:nvPr/>
        </p:nvSpPr>
        <p:spPr>
          <a:xfrm flipH="1">
            <a:off x="4152072" y="519165"/>
            <a:ext cx="4991927" cy="3494071"/>
          </a:xfrm>
          <a:prstGeom prst="flowChartMagneticTape">
            <a:avLst/>
          </a:prstGeom>
          <a:solidFill>
            <a:schemeClr val="lt1"/>
          </a:solidFill>
          <a:ln cap="flat" cmpd="sng" w="762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rPr b="1" i="0" lang="en-US" sz="2100" u="none" cap="none" strike="noStrike">
                <a:solidFill>
                  <a:srgbClr val="2F5496"/>
                </a:solidFill>
                <a:latin typeface="Calibri"/>
                <a:ea typeface="Calibri"/>
                <a:cs typeface="Calibri"/>
                <a:sym typeface="Calibri"/>
              </a:rPr>
              <a:t>5 of 15 Million</a:t>
            </a:r>
            <a:r>
              <a:rPr b="0" i="0" lang="en-US" sz="2100" u="none" cap="none" strike="noStrike">
                <a:solidFill>
                  <a:srgbClr val="2F5496"/>
                </a:solidFill>
                <a:latin typeface="Calibri"/>
                <a:ea typeface="Calibri"/>
                <a:cs typeface="Calibri"/>
                <a:sym typeface="Calibri"/>
              </a:rPr>
              <a:t> Facebook Users will click the Amazon ads to make a purchase. </a:t>
            </a:r>
            <a:endParaRPr/>
          </a:p>
          <a:p>
            <a:pPr indent="0" lvl="0" marL="0" marR="0" rtl="0" algn="ctr">
              <a:lnSpc>
                <a:spcPct val="100000"/>
              </a:lnSpc>
              <a:spcBef>
                <a:spcPts val="0"/>
              </a:spcBef>
              <a:spcAft>
                <a:spcPts val="0"/>
              </a:spcAft>
              <a:buNone/>
            </a:pPr>
            <a:r>
              <a:rPr b="0" i="0" lang="en-US" sz="2100" u="none" cap="none" strike="noStrike">
                <a:solidFill>
                  <a:srgbClr val="2F5496"/>
                </a:solidFill>
                <a:latin typeface="Calibri"/>
                <a:ea typeface="Calibri"/>
                <a:cs typeface="Calibri"/>
                <a:sym typeface="Calibri"/>
              </a:rPr>
              <a:t>It creates </a:t>
            </a:r>
            <a:r>
              <a:rPr b="1" i="0" lang="en-US" sz="2100" u="none" cap="none" strike="noStrike">
                <a:solidFill>
                  <a:srgbClr val="2F5496"/>
                </a:solidFill>
                <a:latin typeface="Calibri"/>
                <a:ea typeface="Calibri"/>
                <a:cs typeface="Calibri"/>
                <a:sym typeface="Calibri"/>
              </a:rPr>
              <a:t>400 Million</a:t>
            </a:r>
            <a:r>
              <a:rPr b="0" i="0" lang="en-US" sz="2100" u="none" cap="none" strike="noStrike">
                <a:solidFill>
                  <a:srgbClr val="2F5496"/>
                </a:solidFill>
                <a:latin typeface="Calibri"/>
                <a:ea typeface="Calibri"/>
                <a:cs typeface="Calibri"/>
                <a:sym typeface="Calibri"/>
              </a:rPr>
              <a:t> revenue</a:t>
            </a:r>
            <a:r>
              <a:rPr lang="en-US" sz="2100">
                <a:solidFill>
                  <a:srgbClr val="2F5496"/>
                </a:solidFill>
                <a:latin typeface="Calibri"/>
                <a:ea typeface="Calibri"/>
                <a:cs typeface="Calibri"/>
                <a:sym typeface="Calibri"/>
              </a:rPr>
              <a:t> </a:t>
            </a:r>
            <a:r>
              <a:rPr b="0" i="0" lang="en-US" sz="2100" u="none" cap="none" strike="noStrike">
                <a:solidFill>
                  <a:srgbClr val="2F5496"/>
                </a:solidFill>
                <a:latin typeface="Calibri"/>
                <a:ea typeface="Calibri"/>
                <a:cs typeface="Calibri"/>
                <a:sym typeface="Calibri"/>
              </a:rPr>
              <a:t>for Amazon with only </a:t>
            </a:r>
            <a:r>
              <a:rPr b="1" i="0" lang="en-US" sz="2100" u="none" cap="none" strike="noStrike">
                <a:solidFill>
                  <a:srgbClr val="2F5496"/>
                </a:solidFill>
                <a:latin typeface="Calibri"/>
                <a:ea typeface="Calibri"/>
                <a:cs typeface="Calibri"/>
                <a:sym typeface="Calibri"/>
              </a:rPr>
              <a:t>100 Million</a:t>
            </a:r>
            <a:r>
              <a:rPr b="0" i="0" lang="en-US" sz="2100" u="none" cap="none" strike="noStrike">
                <a:solidFill>
                  <a:srgbClr val="2F5496"/>
                </a:solidFill>
                <a:latin typeface="Calibri"/>
                <a:ea typeface="Calibri"/>
                <a:cs typeface="Calibri"/>
                <a:sym typeface="Calibri"/>
              </a:rPr>
              <a:t> cost per year. </a:t>
            </a:r>
            <a:r>
              <a:rPr b="1" i="0" lang="en-US" sz="2100" u="none" cap="none" strike="noStrike">
                <a:solidFill>
                  <a:srgbClr val="2F5496"/>
                </a:solidFill>
                <a:latin typeface="Calibri"/>
                <a:ea typeface="Calibri"/>
                <a:cs typeface="Calibri"/>
                <a:sym typeface="Calibri"/>
              </a:rPr>
              <a:t>Great deal!</a:t>
            </a:r>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40"/>
          <p:cNvSpPr txBox="1"/>
          <p:nvPr>
            <p:ph idx="12" type="sldNum"/>
          </p:nvPr>
        </p:nvSpPr>
        <p:spPr>
          <a:xfrm>
            <a:off x="109075" y="146024"/>
            <a:ext cx="1807200" cy="12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600"/>
              <a:buFont typeface="Arial"/>
              <a:buNone/>
            </a:pPr>
            <a:fld id="{00000000-1234-1234-1234-123412341234}" type="slidenum">
              <a:rPr lang="en-US"/>
              <a:t>‹#›</a:t>
            </a:fld>
            <a:endParaRPr/>
          </a:p>
        </p:txBody>
      </p:sp>
      <p:pic>
        <p:nvPicPr>
          <p:cNvPr id="283" name="Google Shape;283;p40"/>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284" name="Google Shape;284;p40"/>
          <p:cNvPicPr preferRelativeResize="0"/>
          <p:nvPr/>
        </p:nvPicPr>
        <p:blipFill>
          <a:blip r:embed="rId4">
            <a:alphaModFix/>
          </a:blip>
          <a:stretch>
            <a:fillRect/>
          </a:stretch>
        </p:blipFill>
        <p:spPr>
          <a:xfrm>
            <a:off x="746825" y="1296925"/>
            <a:ext cx="7939426" cy="3078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41"/>
          <p:cNvSpPr txBox="1"/>
          <p:nvPr>
            <p:ph idx="12" type="sldNum"/>
          </p:nvPr>
        </p:nvSpPr>
        <p:spPr>
          <a:xfrm>
            <a:off x="109075" y="146024"/>
            <a:ext cx="1807200" cy="12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600"/>
              <a:buFont typeface="Arial"/>
              <a:buNone/>
            </a:pPr>
            <a:fld id="{00000000-1234-1234-1234-123412341234}" type="slidenum">
              <a:rPr lang="en-US"/>
              <a:t>‹#›</a:t>
            </a:fld>
            <a:endParaRPr/>
          </a:p>
        </p:txBody>
      </p:sp>
      <p:pic>
        <p:nvPicPr>
          <p:cNvPr id="290" name="Google Shape;290;p41"/>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291" name="Google Shape;291;p41"/>
          <p:cNvPicPr preferRelativeResize="0"/>
          <p:nvPr/>
        </p:nvPicPr>
        <p:blipFill>
          <a:blip r:embed="rId4">
            <a:alphaModFix/>
          </a:blip>
          <a:stretch>
            <a:fillRect/>
          </a:stretch>
        </p:blipFill>
        <p:spPr>
          <a:xfrm>
            <a:off x="2493925" y="1465550"/>
            <a:ext cx="4192625" cy="27624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42"/>
          <p:cNvSpPr txBox="1"/>
          <p:nvPr>
            <p:ph idx="12" type="sldNum"/>
          </p:nvPr>
        </p:nvSpPr>
        <p:spPr>
          <a:xfrm>
            <a:off x="109075" y="146024"/>
            <a:ext cx="1807200" cy="12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600"/>
              <a:buFont typeface="Arial"/>
              <a:buNone/>
            </a:pPr>
            <a:fld id="{00000000-1234-1234-1234-123412341234}" type="slidenum">
              <a:rPr lang="en-US"/>
              <a:t>‹#›</a:t>
            </a:fld>
            <a:endParaRPr/>
          </a:p>
        </p:txBody>
      </p:sp>
      <p:pic>
        <p:nvPicPr>
          <p:cNvPr id="297" name="Google Shape;297;p42"/>
          <p:cNvPicPr preferRelativeResize="0"/>
          <p:nvPr/>
        </p:nvPicPr>
        <p:blipFill>
          <a:blip r:embed="rId3">
            <a:alphaModFix/>
          </a:blip>
          <a:stretch>
            <a:fillRect/>
          </a:stretch>
        </p:blipFill>
        <p:spPr>
          <a:xfrm>
            <a:off x="0" y="0"/>
            <a:ext cx="9144009" cy="5143500"/>
          </a:xfrm>
          <a:prstGeom prst="rect">
            <a:avLst/>
          </a:prstGeom>
          <a:noFill/>
          <a:ln>
            <a:noFill/>
          </a:ln>
        </p:spPr>
      </p:pic>
      <p:pic>
        <p:nvPicPr>
          <p:cNvPr id="298" name="Google Shape;298;p42"/>
          <p:cNvPicPr preferRelativeResize="0"/>
          <p:nvPr/>
        </p:nvPicPr>
        <p:blipFill>
          <a:blip r:embed="rId4">
            <a:alphaModFix/>
          </a:blip>
          <a:stretch>
            <a:fillRect/>
          </a:stretch>
        </p:blipFill>
        <p:spPr>
          <a:xfrm>
            <a:off x="401888" y="285750"/>
            <a:ext cx="3305175" cy="4724400"/>
          </a:xfrm>
          <a:prstGeom prst="rect">
            <a:avLst/>
          </a:prstGeom>
          <a:noFill/>
          <a:ln>
            <a:noFill/>
          </a:ln>
        </p:spPr>
      </p:pic>
      <p:pic>
        <p:nvPicPr>
          <p:cNvPr id="299" name="Google Shape;299;p42"/>
          <p:cNvPicPr preferRelativeResize="0"/>
          <p:nvPr/>
        </p:nvPicPr>
        <p:blipFill>
          <a:blip r:embed="rId5">
            <a:alphaModFix/>
          </a:blip>
          <a:stretch>
            <a:fillRect/>
          </a:stretch>
        </p:blipFill>
        <p:spPr>
          <a:xfrm>
            <a:off x="4191900" y="2473900"/>
            <a:ext cx="4381075" cy="13027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43"/>
          <p:cNvSpPr txBox="1"/>
          <p:nvPr>
            <p:ph idx="12" type="sldNum"/>
          </p:nvPr>
        </p:nvSpPr>
        <p:spPr>
          <a:xfrm>
            <a:off x="109075" y="146024"/>
            <a:ext cx="1807200" cy="12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600"/>
              <a:buFont typeface="Arial"/>
              <a:buNone/>
            </a:pPr>
            <a:fld id="{00000000-1234-1234-1234-123412341234}" type="slidenum">
              <a:rPr lang="en-US"/>
              <a:t>‹#›</a:t>
            </a:fld>
            <a:endParaRPr/>
          </a:p>
        </p:txBody>
      </p:sp>
      <p:pic>
        <p:nvPicPr>
          <p:cNvPr id="305" name="Google Shape;305;p43"/>
          <p:cNvPicPr preferRelativeResize="0"/>
          <p:nvPr/>
        </p:nvPicPr>
        <p:blipFill>
          <a:blip r:embed="rId3">
            <a:alphaModFix/>
          </a:blip>
          <a:stretch>
            <a:fillRect/>
          </a:stretch>
        </p:blipFill>
        <p:spPr>
          <a:xfrm>
            <a:off x="-11325" y="30150"/>
            <a:ext cx="9144000" cy="5143500"/>
          </a:xfrm>
          <a:prstGeom prst="rect">
            <a:avLst/>
          </a:prstGeom>
          <a:noFill/>
          <a:ln>
            <a:noFill/>
          </a:ln>
        </p:spPr>
      </p:pic>
      <p:pic>
        <p:nvPicPr>
          <p:cNvPr id="306" name="Google Shape;306;p43"/>
          <p:cNvPicPr preferRelativeResize="0"/>
          <p:nvPr/>
        </p:nvPicPr>
        <p:blipFill>
          <a:blip r:embed="rId4">
            <a:alphaModFix/>
          </a:blip>
          <a:stretch>
            <a:fillRect/>
          </a:stretch>
        </p:blipFill>
        <p:spPr>
          <a:xfrm>
            <a:off x="5202788" y="657225"/>
            <a:ext cx="3629025" cy="3829050"/>
          </a:xfrm>
          <a:prstGeom prst="rect">
            <a:avLst/>
          </a:prstGeom>
          <a:noFill/>
          <a:ln>
            <a:noFill/>
          </a:ln>
        </p:spPr>
      </p:pic>
      <p:pic>
        <p:nvPicPr>
          <p:cNvPr id="307" name="Google Shape;307;p43"/>
          <p:cNvPicPr preferRelativeResize="0"/>
          <p:nvPr/>
        </p:nvPicPr>
        <p:blipFill>
          <a:blip r:embed="rId5">
            <a:alphaModFix/>
          </a:blip>
          <a:stretch>
            <a:fillRect/>
          </a:stretch>
        </p:blipFill>
        <p:spPr>
          <a:xfrm>
            <a:off x="439100" y="3109013"/>
            <a:ext cx="4210050" cy="1133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11" name="Shape 311"/>
        <p:cNvGrpSpPr/>
        <p:nvPr/>
      </p:nvGrpSpPr>
      <p:grpSpPr>
        <a:xfrm>
          <a:off x="0" y="0"/>
          <a:ext cx="0" cy="0"/>
          <a:chOff x="0" y="0"/>
          <a:chExt cx="0" cy="0"/>
        </a:xfrm>
      </p:grpSpPr>
      <p:sp>
        <p:nvSpPr>
          <p:cNvPr id="312" name="Google Shape;312;p44"/>
          <p:cNvSpPr txBox="1"/>
          <p:nvPr>
            <p:ph idx="12" type="sldNum"/>
          </p:nvPr>
        </p:nvSpPr>
        <p:spPr>
          <a:xfrm>
            <a:off x="401825" y="374625"/>
            <a:ext cx="3167400" cy="21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600"/>
              <a:buFont typeface="Arial"/>
              <a:buNone/>
            </a:pPr>
            <a:r>
              <a:rPr lang="en-US" sz="3000">
                <a:solidFill>
                  <a:srgbClr val="FFFFFF"/>
                </a:solidFill>
              </a:rPr>
              <a:t>OLS Model </a:t>
            </a:r>
            <a:endParaRPr sz="3000">
              <a:solidFill>
                <a:srgbClr val="FFFFFF"/>
              </a:solidFill>
            </a:endParaRPr>
          </a:p>
          <a:p>
            <a:pPr indent="0" lvl="0" marL="914400" rtl="0" algn="l">
              <a:spcBef>
                <a:spcPts val="0"/>
              </a:spcBef>
              <a:spcAft>
                <a:spcPts val="0"/>
              </a:spcAft>
              <a:buClr>
                <a:srgbClr val="000000"/>
              </a:buClr>
              <a:buSzPts val="9600"/>
              <a:buFont typeface="Arial"/>
              <a:buNone/>
            </a:pPr>
            <a:r>
              <a:rPr lang="en-US" sz="3000">
                <a:solidFill>
                  <a:srgbClr val="FFFFFF"/>
                </a:solidFill>
              </a:rPr>
              <a:t> - </a:t>
            </a:r>
            <a:endParaRPr sz="3000">
              <a:solidFill>
                <a:srgbClr val="FFFFFF"/>
              </a:solidFill>
            </a:endParaRPr>
          </a:p>
          <a:p>
            <a:pPr indent="0" lvl="0" marL="0" rtl="0" algn="l">
              <a:spcBef>
                <a:spcPts val="0"/>
              </a:spcBef>
              <a:spcAft>
                <a:spcPts val="0"/>
              </a:spcAft>
              <a:buClr>
                <a:srgbClr val="000000"/>
              </a:buClr>
              <a:buSzPts val="9600"/>
              <a:buFont typeface="Arial"/>
              <a:buNone/>
            </a:pPr>
            <a:r>
              <a:rPr lang="en-US" sz="3000">
                <a:solidFill>
                  <a:srgbClr val="FFFFFF"/>
                </a:solidFill>
              </a:rPr>
              <a:t>Residual Plot</a:t>
            </a:r>
            <a:endParaRPr sz="3000">
              <a:solidFill>
                <a:srgbClr val="FFFFFF"/>
              </a:solidFill>
            </a:endParaRPr>
          </a:p>
        </p:txBody>
      </p:sp>
      <p:pic>
        <p:nvPicPr>
          <p:cNvPr id="313" name="Google Shape;313;p44"/>
          <p:cNvPicPr preferRelativeResize="0"/>
          <p:nvPr/>
        </p:nvPicPr>
        <p:blipFill>
          <a:blip r:embed="rId4">
            <a:alphaModFix/>
          </a:blip>
          <a:stretch>
            <a:fillRect/>
          </a:stretch>
        </p:blipFill>
        <p:spPr>
          <a:xfrm>
            <a:off x="3650900" y="646350"/>
            <a:ext cx="4374824" cy="4217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3"/>
          <p:cNvSpPr/>
          <p:nvPr/>
        </p:nvSpPr>
        <p:spPr>
          <a:xfrm rot="-1515058">
            <a:off x="1993664" y="1353123"/>
            <a:ext cx="2504660" cy="2146853"/>
          </a:xfrm>
          <a:prstGeom prst="flowChartMagneticTape">
            <a:avLst/>
          </a:prstGeom>
          <a:solidFill>
            <a:schemeClr val="lt1"/>
          </a:solidFill>
          <a:ln cap="flat" cmpd="sng" w="762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None/>
            </a:pPr>
            <a:r>
              <a:t/>
            </a:r>
            <a:endParaRPr b="0" i="0" sz="1350" u="none" cap="none" strike="noStrike">
              <a:solidFill>
                <a:srgbClr val="000000"/>
              </a:solidFill>
              <a:latin typeface="Calibri"/>
              <a:ea typeface="Calibri"/>
              <a:cs typeface="Calibri"/>
              <a:sym typeface="Calibri"/>
            </a:endParaRPr>
          </a:p>
        </p:txBody>
      </p:sp>
      <p:sp>
        <p:nvSpPr>
          <p:cNvPr id="139" name="Google Shape;139;p23"/>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6030"/>
              <a:buFont typeface="Calibri"/>
              <a:buNone/>
            </a:pPr>
            <a:r>
              <a:rPr b="1" lang="en-US" sz="6030">
                <a:solidFill>
                  <a:schemeClr val="lt1"/>
                </a:solidFill>
              </a:rPr>
              <a:t>1</a:t>
            </a:r>
            <a:r>
              <a:rPr b="1" lang="en-US" sz="4050">
                <a:solidFill>
                  <a:schemeClr val="lt1"/>
                </a:solidFill>
              </a:rPr>
              <a:t>  Background</a:t>
            </a:r>
            <a:endParaRPr sz="2970"/>
          </a:p>
        </p:txBody>
      </p:sp>
      <p:sp>
        <p:nvSpPr>
          <p:cNvPr id="140" name="Google Shape;140;p23"/>
          <p:cNvSpPr txBox="1"/>
          <p:nvPr>
            <p:ph idx="1" type="body"/>
          </p:nvPr>
        </p:nvSpPr>
        <p:spPr>
          <a:xfrm rot="-1652529">
            <a:off x="2241223" y="2052641"/>
            <a:ext cx="2129459" cy="747816"/>
          </a:xfrm>
          <a:prstGeom prst="rect">
            <a:avLst/>
          </a:prstGeom>
          <a:noFill/>
          <a:ln>
            <a:noFill/>
          </a:ln>
        </p:spPr>
        <p:txBody>
          <a:bodyPr anchorCtr="0" anchor="t" bIns="45700" lIns="91425" spcFirstLastPara="1" rIns="91425" wrap="square" tIns="45700">
            <a:noAutofit/>
          </a:bodyPr>
          <a:lstStyle/>
          <a:p>
            <a:pPr indent="0" lvl="0" marL="0" rtl="0" algn="l">
              <a:lnSpc>
                <a:spcPct val="80000"/>
              </a:lnSpc>
              <a:spcBef>
                <a:spcPts val="0"/>
              </a:spcBef>
              <a:spcAft>
                <a:spcPts val="0"/>
              </a:spcAft>
              <a:buClr>
                <a:srgbClr val="2F5496"/>
              </a:buClr>
              <a:buSzPts val="4950"/>
              <a:buNone/>
            </a:pPr>
            <a:r>
              <a:rPr lang="en-US" sz="4950">
                <a:solidFill>
                  <a:srgbClr val="2F5496"/>
                </a:solidFill>
              </a:rPr>
              <a:t>Really?</a:t>
            </a:r>
            <a:endParaRPr/>
          </a:p>
        </p:txBody>
      </p:sp>
      <p:pic>
        <p:nvPicPr>
          <p:cNvPr id="141" name="Google Shape;141;p23"/>
          <p:cNvPicPr preferRelativeResize="0"/>
          <p:nvPr/>
        </p:nvPicPr>
        <p:blipFill rotWithShape="1">
          <a:blip r:embed="rId3">
            <a:alphaModFix/>
          </a:blip>
          <a:srcRect b="0" l="0" r="0" t="0"/>
          <a:stretch/>
        </p:blipFill>
        <p:spPr>
          <a:xfrm>
            <a:off x="4779478" y="1109640"/>
            <a:ext cx="2474533" cy="3466272"/>
          </a:xfrm>
          <a:prstGeom prst="rect">
            <a:avLst/>
          </a:prstGeom>
          <a:noFill/>
          <a:ln>
            <a:noFill/>
          </a:ln>
        </p:spPr>
      </p:pic>
    </p:spTree>
  </p:cSld>
  <p:clrMapOvr>
    <a:masterClrMapping/>
  </p:clrMapOvr>
  <mc:AlternateContent>
    <mc:Choice Requires="p14">
      <p:transition spd="slow" p14:dur="1600">
        <p:fade thruBlk="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45" name="Shape 145"/>
        <p:cNvGrpSpPr/>
        <p:nvPr/>
      </p:nvGrpSpPr>
      <p:grpSpPr>
        <a:xfrm>
          <a:off x="0" y="0"/>
          <a:ext cx="0" cy="0"/>
          <a:chOff x="0" y="0"/>
          <a:chExt cx="0" cy="0"/>
        </a:xfrm>
      </p:grpSpPr>
      <p:sp>
        <p:nvSpPr>
          <p:cNvPr id="146" name="Google Shape;146;p24"/>
          <p:cNvSpPr txBox="1"/>
          <p:nvPr>
            <p:ph idx="4294967295" type="ctrTitle"/>
          </p:nvPr>
        </p:nvSpPr>
        <p:spPr>
          <a:xfrm>
            <a:off x="476134" y="374990"/>
            <a:ext cx="6223750" cy="115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1800"/>
              <a:buFont typeface="Montserrat"/>
              <a:buNone/>
            </a:pPr>
            <a:r>
              <a:rPr b="1" i="0" lang="en-US" sz="4400" u="none" cap="none" strike="noStrike">
                <a:solidFill>
                  <a:srgbClr val="0070C0"/>
                </a:solidFill>
                <a:latin typeface="Arial"/>
                <a:ea typeface="Arial"/>
                <a:cs typeface="Arial"/>
                <a:sym typeface="Arial"/>
              </a:rPr>
              <a:t>Research</a:t>
            </a:r>
            <a:r>
              <a:rPr b="1" i="0" lang="en-US" sz="4400" u="none" cap="none" strike="noStrike">
                <a:solidFill>
                  <a:srgbClr val="0070C0"/>
                </a:solidFill>
                <a:latin typeface="Montserrat"/>
                <a:ea typeface="Montserrat"/>
                <a:cs typeface="Montserrat"/>
                <a:sym typeface="Montserrat"/>
              </a:rPr>
              <a:t> Question:</a:t>
            </a:r>
            <a:endParaRPr b="1" i="0" sz="4400" u="none" cap="none" strike="noStrike">
              <a:solidFill>
                <a:srgbClr val="0070C0"/>
              </a:solidFill>
              <a:latin typeface="Montserrat"/>
              <a:ea typeface="Montserrat"/>
              <a:cs typeface="Montserrat"/>
              <a:sym typeface="Montserrat"/>
            </a:endParaRPr>
          </a:p>
        </p:txBody>
      </p:sp>
      <p:sp>
        <p:nvSpPr>
          <p:cNvPr id="147" name="Google Shape;147;p24"/>
          <p:cNvSpPr txBox="1"/>
          <p:nvPr>
            <p:ph idx="4294967295" type="subTitle"/>
          </p:nvPr>
        </p:nvSpPr>
        <p:spPr>
          <a:xfrm>
            <a:off x="1002650" y="1873225"/>
            <a:ext cx="7762800" cy="287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6FA8DC"/>
              </a:buClr>
              <a:buSzPts val="3000"/>
              <a:buFont typeface="Roboto"/>
              <a:buNone/>
            </a:pPr>
            <a:r>
              <a:rPr lang="en-US" sz="2400">
                <a:latin typeface="Arial"/>
                <a:ea typeface="Arial"/>
                <a:cs typeface="Arial"/>
                <a:sym typeface="Arial"/>
              </a:rPr>
              <a:t>What is the impact of Facebook ads on Amazon sales?</a:t>
            </a:r>
            <a:endParaRPr/>
          </a:p>
        </p:txBody>
      </p:sp>
      <p:sp>
        <p:nvSpPr>
          <p:cNvPr id="148" name="Google Shape;148;p24"/>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600"/>
              <a:buNone/>
            </a:pPr>
            <a:r>
              <a:rPr lang="en-US">
                <a:solidFill>
                  <a:srgbClr val="FFFFFF"/>
                </a:solidFill>
              </a:rPr>
              <a:t>1</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5"/>
          <p:cNvSpPr txBox="1"/>
          <p:nvPr>
            <p:ph type="title"/>
          </p:nvPr>
        </p:nvSpPr>
        <p:spPr>
          <a:xfrm>
            <a:off x="109074" y="1714350"/>
            <a:ext cx="1986426"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US" sz="2800"/>
              <a:t>Sample Summary</a:t>
            </a:r>
            <a:endParaRPr sz="2800"/>
          </a:p>
        </p:txBody>
      </p:sp>
      <p:sp>
        <p:nvSpPr>
          <p:cNvPr id="154" name="Google Shape;154;p25"/>
          <p:cNvSpPr txBox="1"/>
          <p:nvPr>
            <p:ph idx="1" type="body"/>
          </p:nvPr>
        </p:nvSpPr>
        <p:spPr>
          <a:xfrm>
            <a:off x="2095500" y="222504"/>
            <a:ext cx="6853856" cy="4557615"/>
          </a:xfrm>
          <a:prstGeom prst="rect">
            <a:avLst/>
          </a:prstGeom>
          <a:noFill/>
          <a:ln>
            <a:noFill/>
          </a:ln>
        </p:spPr>
        <p:txBody>
          <a:bodyPr anchorCtr="0" anchor="t" bIns="91425" lIns="91425" spcFirstLastPara="1" rIns="91425" wrap="square" tIns="91425">
            <a:noAutofit/>
          </a:bodyPr>
          <a:lstStyle/>
          <a:p>
            <a:pPr indent="-419100" lvl="0" marL="457200" rtl="0" algn="l">
              <a:lnSpc>
                <a:spcPct val="100000"/>
              </a:lnSpc>
              <a:spcBef>
                <a:spcPts val="600"/>
              </a:spcBef>
              <a:spcAft>
                <a:spcPts val="0"/>
              </a:spcAft>
              <a:buSzPts val="3000"/>
              <a:buChar char="▸"/>
            </a:pPr>
            <a:r>
              <a:rPr lang="en-US" sz="1800"/>
              <a:t>Total Number: 3,677 customers</a:t>
            </a:r>
            <a:endParaRPr/>
          </a:p>
          <a:p>
            <a:pPr indent="0" lvl="1" marL="533400" rtl="0" algn="l">
              <a:lnSpc>
                <a:spcPct val="100000"/>
              </a:lnSpc>
              <a:spcBef>
                <a:spcPts val="0"/>
              </a:spcBef>
              <a:spcAft>
                <a:spcPts val="0"/>
              </a:spcAft>
              <a:buSzPts val="2400"/>
              <a:buNone/>
            </a:pPr>
            <a:r>
              <a:t/>
            </a:r>
            <a:endParaRPr sz="1400"/>
          </a:p>
          <a:p>
            <a:pPr indent="0" lvl="1" marL="533400" rtl="0" algn="l">
              <a:lnSpc>
                <a:spcPct val="100000"/>
              </a:lnSpc>
              <a:spcBef>
                <a:spcPts val="0"/>
              </a:spcBef>
              <a:spcAft>
                <a:spcPts val="0"/>
              </a:spcAft>
              <a:buSzPts val="2400"/>
              <a:buNone/>
            </a:pPr>
            <a:r>
              <a:rPr lang="en-US" sz="1400"/>
              <a:t>1,255 customers always made purchases after clicking the Facebook ads</a:t>
            </a:r>
            <a:endParaRPr sz="1400"/>
          </a:p>
          <a:p>
            <a:pPr indent="0" lvl="1" marL="533400" rtl="0" algn="l">
              <a:lnSpc>
                <a:spcPct val="100000"/>
              </a:lnSpc>
              <a:spcBef>
                <a:spcPts val="0"/>
              </a:spcBef>
              <a:spcAft>
                <a:spcPts val="0"/>
              </a:spcAft>
              <a:buSzPts val="2400"/>
              <a:buNone/>
            </a:pPr>
            <a:r>
              <a:rPr lang="en-US" sz="1400"/>
              <a:t>2,422 customers always made purchases without clicking the Facebook ads</a:t>
            </a:r>
            <a:endParaRPr sz="1400"/>
          </a:p>
          <a:p>
            <a:pPr indent="0" lvl="0" marL="0" rtl="0" algn="l">
              <a:lnSpc>
                <a:spcPct val="100000"/>
              </a:lnSpc>
              <a:spcBef>
                <a:spcPts val="600"/>
              </a:spcBef>
              <a:spcAft>
                <a:spcPts val="0"/>
              </a:spcAft>
              <a:buSzPts val="3000"/>
              <a:buNone/>
            </a:pPr>
            <a:r>
              <a:t/>
            </a:r>
            <a:endParaRPr/>
          </a:p>
        </p:txBody>
      </p:sp>
      <p:sp>
        <p:nvSpPr>
          <p:cNvPr id="155" name="Google Shape;155;p25"/>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600"/>
              <a:buNone/>
            </a:pPr>
            <a:r>
              <a:rPr lang="en-US"/>
              <a:t>2</a:t>
            </a:r>
            <a:endParaRPr/>
          </a:p>
        </p:txBody>
      </p:sp>
      <p:graphicFrame>
        <p:nvGraphicFramePr>
          <p:cNvPr id="156" name="Google Shape;156;p25"/>
          <p:cNvGraphicFramePr/>
          <p:nvPr/>
        </p:nvGraphicFramePr>
        <p:xfrm>
          <a:off x="2939925" y="2081120"/>
          <a:ext cx="3000000" cy="3000000"/>
        </p:xfrm>
        <a:graphic>
          <a:graphicData uri="http://schemas.openxmlformats.org/drawingml/2006/table">
            <a:tbl>
              <a:tblPr>
                <a:noFill/>
                <a:tableStyleId>{D1684720-FC2B-4816-AC61-2247C206BFE4}</a:tableStyleId>
              </a:tblPr>
              <a:tblGrid>
                <a:gridCol w="1585125"/>
                <a:gridCol w="1585125"/>
                <a:gridCol w="1585125"/>
              </a:tblGrid>
              <a:tr h="396200">
                <a:tc>
                  <a:txBody>
                    <a:bodyPr>
                      <a:noAutofit/>
                    </a:bodyPr>
                    <a:lstStyle/>
                    <a:p>
                      <a:pPr indent="0" lvl="0" marL="0" rtl="0" algn="l">
                        <a:spcBef>
                          <a:spcPts val="0"/>
                        </a:spcBef>
                        <a:spcAft>
                          <a:spcPts val="0"/>
                        </a:spcAft>
                        <a:buNone/>
                      </a:pPr>
                      <a:r>
                        <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US"/>
                        <a:t>Population</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US"/>
                        <a:t>Sample</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r>
              <a:tr h="396200">
                <a:tc>
                  <a:txBody>
                    <a:bodyPr>
                      <a:noAutofit/>
                    </a:bodyPr>
                    <a:lstStyle/>
                    <a:p>
                      <a:pPr indent="0" lvl="0" marL="0" rtl="0" algn="l">
                        <a:spcBef>
                          <a:spcPts val="0"/>
                        </a:spcBef>
                        <a:spcAft>
                          <a:spcPts val="0"/>
                        </a:spcAft>
                        <a:buNone/>
                      </a:pPr>
                      <a:r>
                        <a:rPr lang="en-US"/>
                        <a:t>Click FB ads</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US"/>
                        <a:t>5M (33%)</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US"/>
                        <a:t>1255 (34%)</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r>
              <a:tr h="404825">
                <a:tc>
                  <a:txBody>
                    <a:bodyPr>
                      <a:noAutofit/>
                    </a:bodyPr>
                    <a:lstStyle/>
                    <a:p>
                      <a:pPr indent="0" lvl="0" marL="0" rtl="0" algn="l">
                        <a:spcBef>
                          <a:spcPts val="0"/>
                        </a:spcBef>
                        <a:spcAft>
                          <a:spcPts val="0"/>
                        </a:spcAft>
                        <a:buNone/>
                      </a:pPr>
                      <a:r>
                        <a:rPr lang="en-US"/>
                        <a:t>Not click FB ads</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US"/>
                        <a:t>10M (67%)</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US"/>
                        <a:t>2422 (66%)</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r>
              <a:tr h="368475">
                <a:tc>
                  <a:txBody>
                    <a:bodyPr>
                      <a:noAutofit/>
                    </a:bodyPr>
                    <a:lstStyle/>
                    <a:p>
                      <a:pPr indent="0" lvl="0" marL="0" rtl="0" algn="l">
                        <a:spcBef>
                          <a:spcPts val="0"/>
                        </a:spcBef>
                        <a:spcAft>
                          <a:spcPts val="0"/>
                        </a:spcAft>
                        <a:buNone/>
                      </a:pPr>
                      <a:r>
                        <a:rPr lang="en-US"/>
                        <a:t>Total</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US"/>
                        <a:t>15M</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US"/>
                        <a:t>3677</a:t>
                      </a:r>
                      <a:endParaRPr/>
                    </a:p>
                  </a:txBody>
                  <a:tcPr marT="91425" marB="91425" marR="91425" marL="91425">
                    <a:lnL cap="flat" cmpd="sng" w="19050">
                      <a:solidFill>
                        <a:srgbClr val="4A86E8"/>
                      </a:solidFill>
                      <a:prstDash val="solid"/>
                      <a:round/>
                      <a:headEnd len="sm" w="sm" type="none"/>
                      <a:tailEnd len="sm" w="sm" type="none"/>
                    </a:lnL>
                    <a:lnR cap="flat" cmpd="sng" w="19050">
                      <a:solidFill>
                        <a:srgbClr val="4A86E8"/>
                      </a:solidFill>
                      <a:prstDash val="solid"/>
                      <a:round/>
                      <a:headEnd len="sm" w="sm" type="none"/>
                      <a:tailEnd len="sm" w="sm" type="none"/>
                    </a:lnR>
                    <a:lnT cap="flat" cmpd="sng" w="19050">
                      <a:solidFill>
                        <a:srgbClr val="4A86E8"/>
                      </a:solidFill>
                      <a:prstDash val="solid"/>
                      <a:round/>
                      <a:headEnd len="sm" w="sm" type="none"/>
                      <a:tailEnd len="sm" w="sm" type="none"/>
                    </a:lnT>
                    <a:lnB cap="flat" cmpd="sng" w="19050">
                      <a:solidFill>
                        <a:srgbClr val="4A86E8"/>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6"/>
          <p:cNvSpPr txBox="1"/>
          <p:nvPr>
            <p:ph type="title"/>
          </p:nvPr>
        </p:nvSpPr>
        <p:spPr>
          <a:xfrm>
            <a:off x="35112" y="1714350"/>
            <a:ext cx="2022288"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US" sz="2400"/>
              <a:t>Variables</a:t>
            </a:r>
            <a:br>
              <a:rPr lang="en-US" sz="2400"/>
            </a:br>
            <a:r>
              <a:rPr lang="en-US" sz="2400"/>
              <a:t>&amp;</a:t>
            </a:r>
            <a:br>
              <a:rPr lang="en-US" sz="2400"/>
            </a:br>
            <a:r>
              <a:rPr lang="en-US" sz="2400"/>
              <a:t>Theoretical Model </a:t>
            </a:r>
            <a:endParaRPr sz="2400"/>
          </a:p>
        </p:txBody>
      </p:sp>
      <p:sp>
        <p:nvSpPr>
          <p:cNvPr id="162" name="Google Shape;162;p26"/>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600"/>
              <a:buNone/>
            </a:pPr>
            <a:r>
              <a:rPr lang="en-US"/>
              <a:t>3</a:t>
            </a:r>
            <a:endParaRPr/>
          </a:p>
        </p:txBody>
      </p:sp>
      <p:grpSp>
        <p:nvGrpSpPr>
          <p:cNvPr id="163" name="Google Shape;163;p26"/>
          <p:cNvGrpSpPr/>
          <p:nvPr/>
        </p:nvGrpSpPr>
        <p:grpSpPr>
          <a:xfrm>
            <a:off x="2243625" y="1766150"/>
            <a:ext cx="6622775" cy="3377350"/>
            <a:chOff x="2326575" y="1543638"/>
            <a:chExt cx="6622775" cy="3377350"/>
          </a:xfrm>
        </p:grpSpPr>
        <p:pic>
          <p:nvPicPr>
            <p:cNvPr id="164" name="Google Shape;164;p26"/>
            <p:cNvPicPr preferRelativeResize="0"/>
            <p:nvPr/>
          </p:nvPicPr>
          <p:blipFill rotWithShape="1">
            <a:blip r:embed="rId3">
              <a:alphaModFix/>
            </a:blip>
            <a:srcRect b="0" l="773" r="0" t="0"/>
            <a:stretch/>
          </p:blipFill>
          <p:spPr>
            <a:xfrm>
              <a:off x="2326575" y="1543638"/>
              <a:ext cx="6622775" cy="3377350"/>
            </a:xfrm>
            <a:prstGeom prst="rect">
              <a:avLst/>
            </a:prstGeom>
            <a:noFill/>
            <a:ln>
              <a:noFill/>
            </a:ln>
          </p:spPr>
        </p:pic>
        <p:sp>
          <p:nvSpPr>
            <p:cNvPr id="165" name="Google Shape;165;p26"/>
            <p:cNvSpPr txBox="1"/>
            <p:nvPr/>
          </p:nvSpPr>
          <p:spPr>
            <a:xfrm>
              <a:off x="2326575" y="3546500"/>
              <a:ext cx="6450000" cy="259200"/>
            </a:xfrm>
            <a:prstGeom prst="rect">
              <a:avLst/>
            </a:prstGeom>
            <a:noFill/>
            <a:ln cap="flat" cmpd="sng" w="19050">
              <a:solidFill>
                <a:srgbClr val="FF99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6"/>
            <p:cNvSpPr txBox="1"/>
            <p:nvPr/>
          </p:nvSpPr>
          <p:spPr>
            <a:xfrm>
              <a:off x="2326575" y="2879675"/>
              <a:ext cx="6450000" cy="259200"/>
            </a:xfrm>
            <a:prstGeom prst="rect">
              <a:avLst/>
            </a:prstGeom>
            <a:noFill/>
            <a:ln cap="flat" cmpd="sng" w="19050">
              <a:solidFill>
                <a:srgbClr val="FF99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26"/>
          <p:cNvSpPr txBox="1"/>
          <p:nvPr/>
        </p:nvSpPr>
        <p:spPr>
          <a:xfrm>
            <a:off x="6851425" y="841050"/>
            <a:ext cx="1807200" cy="72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a:solidFill>
                  <a:srgbClr val="1E4E79"/>
                </a:solidFill>
              </a:rPr>
              <a:t>Gender 	Age 	Income 	Distance</a:t>
            </a:r>
            <a:endParaRPr>
              <a:solidFill>
                <a:srgbClr val="1E4E79"/>
              </a:solidFill>
            </a:endParaRPr>
          </a:p>
        </p:txBody>
      </p:sp>
      <p:pic>
        <p:nvPicPr>
          <p:cNvPr id="168" name="Google Shape;168;p26"/>
          <p:cNvPicPr preferRelativeResize="0"/>
          <p:nvPr/>
        </p:nvPicPr>
        <p:blipFill>
          <a:blip r:embed="rId4">
            <a:alphaModFix/>
          </a:blip>
          <a:stretch>
            <a:fillRect/>
          </a:stretch>
        </p:blipFill>
        <p:spPr>
          <a:xfrm>
            <a:off x="2321275" y="230050"/>
            <a:ext cx="6467475" cy="647700"/>
          </a:xfrm>
          <a:prstGeom prst="rect">
            <a:avLst/>
          </a:prstGeom>
          <a:noFill/>
          <a:ln>
            <a:noFill/>
          </a:ln>
        </p:spPr>
      </p:pic>
      <p:sp>
        <p:nvSpPr>
          <p:cNvPr id="169" name="Google Shape;169;p26"/>
          <p:cNvSpPr txBox="1"/>
          <p:nvPr/>
        </p:nvSpPr>
        <p:spPr>
          <a:xfrm>
            <a:off x="2404325" y="841050"/>
            <a:ext cx="19419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rgbClr val="1E4E79"/>
                </a:solidFill>
              </a:rPr>
              <a:t>Number of Purchase</a:t>
            </a:r>
            <a:endParaRPr b="1">
              <a:solidFill>
                <a:srgbClr val="1E4E79"/>
              </a:solidFill>
            </a:endParaRPr>
          </a:p>
        </p:txBody>
      </p:sp>
      <p:sp>
        <p:nvSpPr>
          <p:cNvPr id="170" name="Google Shape;170;p26"/>
          <p:cNvSpPr txBox="1"/>
          <p:nvPr/>
        </p:nvSpPr>
        <p:spPr>
          <a:xfrm>
            <a:off x="4757813" y="841050"/>
            <a:ext cx="1646100" cy="8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rgbClr val="1E4E79"/>
                </a:solidFill>
              </a:rPr>
              <a:t>Facebook Visits</a:t>
            </a:r>
            <a:endParaRPr b="1">
              <a:solidFill>
                <a:srgbClr val="1E4E79"/>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7"/>
          <p:cNvSpPr txBox="1"/>
          <p:nvPr>
            <p:ph type="title"/>
          </p:nvPr>
        </p:nvSpPr>
        <p:spPr>
          <a:xfrm>
            <a:off x="35112" y="1714350"/>
            <a:ext cx="2022288"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US" sz="2400"/>
              <a:t>Variables</a:t>
            </a:r>
            <a:br>
              <a:rPr lang="en-US" sz="2400"/>
            </a:br>
            <a:r>
              <a:rPr lang="en-US" sz="2400"/>
              <a:t>&amp;</a:t>
            </a:r>
            <a:br>
              <a:rPr lang="en-US" sz="2400"/>
            </a:br>
            <a:r>
              <a:rPr lang="en-US" sz="2400"/>
              <a:t>Theoretical Model </a:t>
            </a:r>
            <a:endParaRPr sz="2400"/>
          </a:p>
        </p:txBody>
      </p:sp>
      <p:sp>
        <p:nvSpPr>
          <p:cNvPr id="176" name="Google Shape;176;p27"/>
          <p:cNvSpPr txBox="1"/>
          <p:nvPr>
            <p:ph idx="2" type="body"/>
          </p:nvPr>
        </p:nvSpPr>
        <p:spPr>
          <a:xfrm>
            <a:off x="2170525" y="1398825"/>
            <a:ext cx="7251600" cy="2976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600"/>
              </a:spcBef>
              <a:spcAft>
                <a:spcPts val="0"/>
              </a:spcAft>
              <a:buSzPts val="2400"/>
              <a:buNone/>
            </a:pPr>
            <a:r>
              <a:rPr b="1" lang="en-US">
                <a:latin typeface="Arial"/>
                <a:ea typeface="Arial"/>
                <a:cs typeface="Arial"/>
                <a:sym typeface="Arial"/>
              </a:rPr>
              <a:t>Theoretical Model</a:t>
            </a:r>
            <a:endParaRPr b="1">
              <a:latin typeface="Arial"/>
              <a:ea typeface="Arial"/>
              <a:cs typeface="Arial"/>
              <a:sym typeface="Arial"/>
            </a:endParaRPr>
          </a:p>
          <a:p>
            <a:pPr indent="0" lvl="0" marL="114300" rtl="0" algn="l">
              <a:lnSpc>
                <a:spcPct val="115000"/>
              </a:lnSpc>
              <a:spcBef>
                <a:spcPts val="0"/>
              </a:spcBef>
              <a:spcAft>
                <a:spcPts val="0"/>
              </a:spcAft>
              <a:buClr>
                <a:srgbClr val="000000"/>
              </a:buClr>
              <a:buSzPts val="1800"/>
              <a:buNone/>
            </a:pPr>
            <a:r>
              <a:rPr lang="en-US" sz="1600">
                <a:solidFill>
                  <a:srgbClr val="002060"/>
                </a:solidFill>
                <a:latin typeface="Arial"/>
                <a:ea typeface="Arial"/>
                <a:cs typeface="Arial"/>
                <a:sym typeface="Arial"/>
              </a:rPr>
              <a:t>Purchase Quantity ~ facebookvisit+ income+ gender+ cust_age +distance</a:t>
            </a:r>
            <a:endParaRPr/>
          </a:p>
          <a:p>
            <a:pPr indent="0" lvl="0" marL="0" rtl="0" algn="l">
              <a:lnSpc>
                <a:spcPct val="100000"/>
              </a:lnSpc>
              <a:spcBef>
                <a:spcPts val="600"/>
              </a:spcBef>
              <a:spcAft>
                <a:spcPts val="0"/>
              </a:spcAft>
              <a:buSzPts val="2400"/>
              <a:buNone/>
            </a:pPr>
            <a:r>
              <a:t/>
            </a:r>
            <a:endParaRPr b="1">
              <a:latin typeface="Arial"/>
              <a:ea typeface="Arial"/>
              <a:cs typeface="Arial"/>
              <a:sym typeface="Arial"/>
            </a:endParaRPr>
          </a:p>
        </p:txBody>
      </p:sp>
      <p:sp>
        <p:nvSpPr>
          <p:cNvPr id="177" name="Google Shape;177;p27"/>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600"/>
              <a:buNone/>
            </a:pPr>
            <a:r>
              <a:rPr lang="en-US"/>
              <a:t>3</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8"/>
          <p:cNvSpPr txBox="1"/>
          <p:nvPr>
            <p:ph type="title"/>
          </p:nvPr>
        </p:nvSpPr>
        <p:spPr>
          <a:xfrm>
            <a:off x="109074" y="1575950"/>
            <a:ext cx="2336026"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US" sz="2400"/>
              <a:t>Results:</a:t>
            </a:r>
            <a:br>
              <a:rPr lang="en-US" sz="2400"/>
            </a:br>
            <a:r>
              <a:rPr lang="en-US" sz="2400"/>
              <a:t>Final Model</a:t>
            </a:r>
            <a:endParaRPr sz="2400"/>
          </a:p>
        </p:txBody>
      </p:sp>
      <p:sp>
        <p:nvSpPr>
          <p:cNvPr id="183" name="Google Shape;183;p28"/>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600"/>
              <a:buNone/>
            </a:pPr>
            <a:r>
              <a:rPr lang="en-US"/>
              <a:t>4</a:t>
            </a:r>
            <a:endParaRPr/>
          </a:p>
        </p:txBody>
      </p:sp>
      <p:sp>
        <p:nvSpPr>
          <p:cNvPr id="184" name="Google Shape;184;p28"/>
          <p:cNvSpPr txBox="1"/>
          <p:nvPr>
            <p:ph idx="1" type="body"/>
          </p:nvPr>
        </p:nvSpPr>
        <p:spPr>
          <a:xfrm>
            <a:off x="2279559" y="979100"/>
            <a:ext cx="2719662" cy="3715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b="1" lang="en-US" sz="2800">
                <a:solidFill>
                  <a:srgbClr val="002060"/>
                </a:solidFill>
              </a:rPr>
              <a:t>  8% </a:t>
            </a:r>
            <a:endParaRPr b="1" sz="2800">
              <a:solidFill>
                <a:srgbClr val="002060"/>
              </a:solidFill>
            </a:endParaRPr>
          </a:p>
          <a:p>
            <a:pPr indent="0" lvl="0" marL="0" rtl="0" algn="l">
              <a:spcBef>
                <a:spcPts val="0"/>
              </a:spcBef>
              <a:spcAft>
                <a:spcPts val="0"/>
              </a:spcAft>
              <a:buSzPts val="1100"/>
              <a:buNone/>
            </a:pPr>
            <a:r>
              <a:t/>
            </a:r>
            <a:endParaRPr sz="1600">
              <a:solidFill>
                <a:srgbClr val="002060"/>
              </a:solidFill>
            </a:endParaRPr>
          </a:p>
          <a:p>
            <a:pPr indent="0" lvl="0" marL="0" rtl="0" algn="l">
              <a:lnSpc>
                <a:spcPct val="115000"/>
              </a:lnSpc>
              <a:spcBef>
                <a:spcPts val="0"/>
              </a:spcBef>
              <a:spcAft>
                <a:spcPts val="0"/>
              </a:spcAft>
              <a:buSzPts val="1100"/>
              <a:buNone/>
            </a:pPr>
            <a:r>
              <a:rPr lang="en-US" sz="1600">
                <a:solidFill>
                  <a:srgbClr val="002060"/>
                </a:solidFill>
              </a:rPr>
              <a:t>Customers who shop after clicking FB ads has 8% more number of purchase than customers who shop directly on amazon, holding other variable constant.</a:t>
            </a:r>
            <a:endParaRPr sz="1600"/>
          </a:p>
        </p:txBody>
      </p:sp>
      <p:grpSp>
        <p:nvGrpSpPr>
          <p:cNvPr id="185" name="Google Shape;185;p28"/>
          <p:cNvGrpSpPr/>
          <p:nvPr/>
        </p:nvGrpSpPr>
        <p:grpSpPr>
          <a:xfrm>
            <a:off x="5194093" y="146025"/>
            <a:ext cx="3755354" cy="4968600"/>
            <a:chOff x="5729313" y="1297322"/>
            <a:chExt cx="2654700" cy="3773174"/>
          </a:xfrm>
        </p:grpSpPr>
        <p:pic>
          <p:nvPicPr>
            <p:cNvPr id="186" name="Google Shape;186;p28"/>
            <p:cNvPicPr preferRelativeResize="0"/>
            <p:nvPr/>
          </p:nvPicPr>
          <p:blipFill rotWithShape="1">
            <a:blip r:embed="rId3">
              <a:alphaModFix/>
            </a:blip>
            <a:srcRect b="0" l="0" r="0" t="0"/>
            <a:stretch/>
          </p:blipFill>
          <p:spPr>
            <a:xfrm>
              <a:off x="5786250" y="1297322"/>
              <a:ext cx="2540825" cy="3773174"/>
            </a:xfrm>
            <a:prstGeom prst="rect">
              <a:avLst/>
            </a:prstGeom>
            <a:noFill/>
            <a:ln>
              <a:noFill/>
            </a:ln>
          </p:spPr>
        </p:pic>
        <p:sp>
          <p:nvSpPr>
            <p:cNvPr id="187" name="Google Shape;187;p28"/>
            <p:cNvSpPr txBox="1"/>
            <p:nvPr/>
          </p:nvSpPr>
          <p:spPr>
            <a:xfrm>
              <a:off x="5729313" y="2006075"/>
              <a:ext cx="2654700" cy="391500"/>
            </a:xfrm>
            <a:prstGeom prst="rect">
              <a:avLst/>
            </a:prstGeom>
            <a:noFill/>
            <a:ln cap="flat" cmpd="sng" w="3810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8" name="Google Shape;188;p28"/>
          <p:cNvSpPr txBox="1"/>
          <p:nvPr/>
        </p:nvSpPr>
        <p:spPr>
          <a:xfrm>
            <a:off x="2211950" y="3710525"/>
            <a:ext cx="2719800" cy="16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29"/>
          <p:cNvSpPr/>
          <p:nvPr/>
        </p:nvSpPr>
        <p:spPr>
          <a:xfrm>
            <a:off x="2462986" y="674557"/>
            <a:ext cx="3710066" cy="1026827"/>
          </a:xfrm>
          <a:prstGeom prst="rect">
            <a:avLst/>
          </a:prstGeom>
          <a:solidFill>
            <a:schemeClr val="lt1"/>
          </a:solidFill>
          <a:ln cap="flat" cmpd="sng" w="762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4" name="Google Shape;194;p29"/>
          <p:cNvSpPr txBox="1"/>
          <p:nvPr>
            <p:ph type="title"/>
          </p:nvPr>
        </p:nvSpPr>
        <p:spPr>
          <a:xfrm>
            <a:off x="109074" y="1575950"/>
            <a:ext cx="2336026" cy="85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US" sz="2400"/>
              <a:t>Results:</a:t>
            </a:r>
            <a:br>
              <a:rPr lang="en-US" sz="2400"/>
            </a:br>
            <a:r>
              <a:rPr lang="en-US" sz="2400"/>
              <a:t>Final Model</a:t>
            </a:r>
            <a:endParaRPr sz="2400"/>
          </a:p>
        </p:txBody>
      </p:sp>
      <p:sp>
        <p:nvSpPr>
          <p:cNvPr id="195" name="Google Shape;195;p29"/>
          <p:cNvSpPr txBox="1"/>
          <p:nvPr>
            <p:ph idx="12" type="sldNum"/>
          </p:nvPr>
        </p:nvSpPr>
        <p:spPr>
          <a:xfrm>
            <a:off x="109075" y="146024"/>
            <a:ext cx="1807200" cy="125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600"/>
              <a:buNone/>
            </a:pPr>
            <a:r>
              <a:rPr lang="en-US"/>
              <a:t>4</a:t>
            </a:r>
            <a:endParaRPr/>
          </a:p>
        </p:txBody>
      </p:sp>
      <p:sp>
        <p:nvSpPr>
          <p:cNvPr id="196" name="Google Shape;196;p29"/>
          <p:cNvSpPr txBox="1"/>
          <p:nvPr>
            <p:ph idx="1" type="body"/>
          </p:nvPr>
        </p:nvSpPr>
        <p:spPr>
          <a:xfrm>
            <a:off x="2462986" y="774104"/>
            <a:ext cx="3710066" cy="713714"/>
          </a:xfrm>
          <a:prstGeom prst="rect">
            <a:avLst/>
          </a:prstGeom>
          <a:noFill/>
          <a:ln>
            <a:noFill/>
          </a:ln>
        </p:spPr>
        <p:txBody>
          <a:bodyPr anchorCtr="0" anchor="t" bIns="91425" lIns="91425" spcFirstLastPara="1" rIns="91425" wrap="square" tIns="91425">
            <a:noAutofit/>
          </a:bodyPr>
          <a:lstStyle/>
          <a:p>
            <a:pPr indent="0" lvl="0" marL="114300" rtl="0" algn="l">
              <a:lnSpc>
                <a:spcPct val="100000"/>
              </a:lnSpc>
              <a:spcBef>
                <a:spcPts val="600"/>
              </a:spcBef>
              <a:spcAft>
                <a:spcPts val="0"/>
              </a:spcAft>
              <a:buSzPts val="1800"/>
              <a:buNone/>
            </a:pPr>
            <a:r>
              <a:rPr lang="en-US">
                <a:latin typeface="Arial"/>
                <a:ea typeface="Arial"/>
                <a:cs typeface="Arial"/>
                <a:sym typeface="Arial"/>
              </a:rPr>
              <a:t>2422 customers spent </a:t>
            </a:r>
            <a:r>
              <a:rPr b="1" lang="en-US">
                <a:latin typeface="Arial"/>
                <a:ea typeface="Arial"/>
                <a:cs typeface="Arial"/>
                <a:sym typeface="Arial"/>
              </a:rPr>
              <a:t>$500 </a:t>
            </a:r>
            <a:r>
              <a:rPr lang="en-US">
                <a:latin typeface="Arial"/>
                <a:ea typeface="Arial"/>
                <a:cs typeface="Arial"/>
                <a:sym typeface="Arial"/>
              </a:rPr>
              <a:t>per year on Amazon directly  </a:t>
            </a:r>
            <a:endParaRPr/>
          </a:p>
        </p:txBody>
      </p:sp>
      <p:sp>
        <p:nvSpPr>
          <p:cNvPr id="197" name="Google Shape;197;p29"/>
          <p:cNvSpPr/>
          <p:nvPr/>
        </p:nvSpPr>
        <p:spPr>
          <a:xfrm>
            <a:off x="6438275" y="674556"/>
            <a:ext cx="2300990" cy="1026827"/>
          </a:xfrm>
          <a:prstGeom prst="rect">
            <a:avLst/>
          </a:prstGeom>
          <a:solidFill>
            <a:schemeClr val="lt1"/>
          </a:solidFill>
          <a:ln cap="flat" cmpd="sng" w="762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b="0" i="0" lang="en-US" sz="1600" u="none" cap="none" strike="noStrike">
                <a:solidFill>
                  <a:srgbClr val="1C405D"/>
                </a:solidFill>
                <a:latin typeface="Arial"/>
                <a:ea typeface="Arial"/>
                <a:cs typeface="Arial"/>
                <a:sym typeface="Arial"/>
              </a:rPr>
              <a:t>1255 customers spent 8% more with FB ads</a:t>
            </a:r>
            <a:endParaRPr b="0" i="0" sz="1200" u="none" cap="none" strike="noStrike">
              <a:solidFill>
                <a:srgbClr val="1C405D"/>
              </a:solidFill>
              <a:latin typeface="Arial"/>
              <a:ea typeface="Arial"/>
              <a:cs typeface="Arial"/>
              <a:sym typeface="Arial"/>
            </a:endParaRPr>
          </a:p>
        </p:txBody>
      </p:sp>
      <p:cxnSp>
        <p:nvCxnSpPr>
          <p:cNvPr id="198" name="Google Shape;198;p29"/>
          <p:cNvCxnSpPr/>
          <p:nvPr/>
        </p:nvCxnSpPr>
        <p:spPr>
          <a:xfrm>
            <a:off x="2106118" y="2004650"/>
            <a:ext cx="7037882" cy="0"/>
          </a:xfrm>
          <a:prstGeom prst="straightConnector1">
            <a:avLst/>
          </a:prstGeom>
          <a:noFill/>
          <a:ln cap="flat" cmpd="sng" w="76200">
            <a:solidFill>
              <a:srgbClr val="347EB8"/>
            </a:solidFill>
            <a:prstDash val="lgDash"/>
            <a:round/>
            <a:headEnd len="sm" w="sm" type="none"/>
            <a:tailEnd len="sm" w="sm" type="none"/>
          </a:ln>
        </p:spPr>
      </p:cxnSp>
      <p:sp>
        <p:nvSpPr>
          <p:cNvPr id="199" name="Google Shape;199;p29"/>
          <p:cNvSpPr txBox="1"/>
          <p:nvPr/>
        </p:nvSpPr>
        <p:spPr>
          <a:xfrm>
            <a:off x="2324892" y="191516"/>
            <a:ext cx="1707519"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US" sz="1800" u="none" cap="none" strike="noStrike">
                <a:solidFill>
                  <a:srgbClr val="1C405D"/>
                </a:solidFill>
                <a:latin typeface="Arial"/>
                <a:ea typeface="Arial"/>
                <a:cs typeface="Arial"/>
                <a:sym typeface="Arial"/>
              </a:rPr>
              <a:t>Sample Level</a:t>
            </a:r>
            <a:endParaRPr/>
          </a:p>
        </p:txBody>
      </p:sp>
      <p:sp>
        <p:nvSpPr>
          <p:cNvPr id="200" name="Google Shape;200;p29"/>
          <p:cNvSpPr/>
          <p:nvPr/>
        </p:nvSpPr>
        <p:spPr>
          <a:xfrm>
            <a:off x="2462986" y="2559932"/>
            <a:ext cx="3710066" cy="1749739"/>
          </a:xfrm>
          <a:prstGeom prst="rect">
            <a:avLst/>
          </a:prstGeom>
          <a:solidFill>
            <a:schemeClr val="lt1"/>
          </a:solidFill>
          <a:ln cap="flat" cmpd="sng" w="762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1" name="Google Shape;201;p29"/>
          <p:cNvSpPr/>
          <p:nvPr/>
        </p:nvSpPr>
        <p:spPr>
          <a:xfrm>
            <a:off x="6438276" y="2569356"/>
            <a:ext cx="2300990" cy="1740313"/>
          </a:xfrm>
          <a:prstGeom prst="rect">
            <a:avLst/>
          </a:prstGeom>
          <a:solidFill>
            <a:schemeClr val="lt1"/>
          </a:solidFill>
          <a:ln cap="flat" cmpd="sng" w="762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b="0" i="0" lang="en-US" sz="1600" u="none" cap="none" strike="noStrike">
                <a:solidFill>
                  <a:srgbClr val="1C405D"/>
                </a:solidFill>
                <a:latin typeface="Arial"/>
                <a:ea typeface="Arial"/>
                <a:cs typeface="Arial"/>
                <a:sym typeface="Arial"/>
              </a:rPr>
              <a:t>5 million customers spent 8% more with FB ads</a:t>
            </a:r>
            <a:endParaRPr/>
          </a:p>
          <a:p>
            <a:pPr indent="0" lvl="0" marL="0" marR="0" rtl="0" algn="l">
              <a:lnSpc>
                <a:spcPct val="100000"/>
              </a:lnSpc>
              <a:spcBef>
                <a:spcPts val="0"/>
              </a:spcBef>
              <a:spcAft>
                <a:spcPts val="0"/>
              </a:spcAft>
              <a:buNone/>
            </a:pPr>
            <a:r>
              <a:rPr b="1" i="0" lang="en-US" sz="1600" u="none" cap="none" strike="noStrike">
                <a:solidFill>
                  <a:srgbClr val="FF0000"/>
                </a:solidFill>
                <a:latin typeface="Arial"/>
                <a:ea typeface="Arial"/>
                <a:cs typeface="Arial"/>
                <a:sym typeface="Arial"/>
              </a:rPr>
              <a:t>$500*8%*5M=200M</a:t>
            </a:r>
            <a:endParaRPr b="1" i="0" sz="1200" u="none" cap="none" strike="noStrike">
              <a:solidFill>
                <a:srgbClr val="FF0000"/>
              </a:solidFill>
              <a:latin typeface="Arial"/>
              <a:ea typeface="Arial"/>
              <a:cs typeface="Arial"/>
              <a:sym typeface="Arial"/>
            </a:endParaRPr>
          </a:p>
        </p:txBody>
      </p:sp>
      <p:sp>
        <p:nvSpPr>
          <p:cNvPr id="202" name="Google Shape;202;p29"/>
          <p:cNvSpPr txBox="1"/>
          <p:nvPr/>
        </p:nvSpPr>
        <p:spPr>
          <a:xfrm>
            <a:off x="2462986" y="2807770"/>
            <a:ext cx="3710066" cy="713714"/>
          </a:xfrm>
          <a:prstGeom prst="rect">
            <a:avLst/>
          </a:prstGeom>
          <a:noFill/>
          <a:ln>
            <a:noFill/>
          </a:ln>
        </p:spPr>
        <p:txBody>
          <a:bodyPr anchorCtr="0" anchor="t" bIns="91425" lIns="91425" spcFirstLastPara="1" rIns="91425" wrap="square" tIns="91425">
            <a:noAutofit/>
          </a:bodyPr>
          <a:lstStyle/>
          <a:p>
            <a:pPr indent="0" lvl="0" marL="114300" marR="0" rtl="0" algn="l">
              <a:lnSpc>
                <a:spcPct val="100000"/>
              </a:lnSpc>
              <a:spcBef>
                <a:spcPts val="600"/>
              </a:spcBef>
              <a:spcAft>
                <a:spcPts val="0"/>
              </a:spcAft>
              <a:buClr>
                <a:srgbClr val="6FA8DC"/>
              </a:buClr>
              <a:buSzPts val="1800"/>
              <a:buFont typeface="Roboto"/>
              <a:buNone/>
            </a:pPr>
            <a:r>
              <a:rPr b="0" i="0" lang="en-US" sz="1800" u="none" cap="none" strike="noStrike">
                <a:solidFill>
                  <a:srgbClr val="073763"/>
                </a:solidFill>
                <a:latin typeface="Arial"/>
                <a:ea typeface="Arial"/>
                <a:cs typeface="Arial"/>
                <a:sym typeface="Arial"/>
              </a:rPr>
              <a:t>10 million customers spent </a:t>
            </a:r>
            <a:r>
              <a:rPr b="1" i="0" lang="en-US" sz="1800" u="none" cap="none" strike="noStrike">
                <a:solidFill>
                  <a:srgbClr val="073763"/>
                </a:solidFill>
                <a:latin typeface="Arial"/>
                <a:ea typeface="Arial"/>
                <a:cs typeface="Arial"/>
                <a:sym typeface="Arial"/>
              </a:rPr>
              <a:t>$500 </a:t>
            </a:r>
            <a:r>
              <a:rPr b="0" i="0" lang="en-US" sz="1800" u="none" cap="none" strike="noStrike">
                <a:solidFill>
                  <a:srgbClr val="073763"/>
                </a:solidFill>
                <a:latin typeface="Arial"/>
                <a:ea typeface="Arial"/>
                <a:cs typeface="Arial"/>
                <a:sym typeface="Arial"/>
              </a:rPr>
              <a:t>per year on Amazon directly  </a:t>
            </a:r>
            <a:endParaRPr/>
          </a:p>
        </p:txBody>
      </p:sp>
      <p:sp>
        <p:nvSpPr>
          <p:cNvPr id="203" name="Google Shape;203;p29"/>
          <p:cNvSpPr txBox="1"/>
          <p:nvPr/>
        </p:nvSpPr>
        <p:spPr>
          <a:xfrm>
            <a:off x="2324892" y="2071999"/>
            <a:ext cx="2127505"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US" sz="1800" u="none" cap="none" strike="noStrike">
                <a:solidFill>
                  <a:srgbClr val="1C405D"/>
                </a:solidFill>
                <a:latin typeface="Arial"/>
                <a:ea typeface="Arial"/>
                <a:cs typeface="Arial"/>
                <a:sym typeface="Arial"/>
              </a:rPr>
              <a:t>Population Level</a:t>
            </a:r>
            <a:endParaRPr/>
          </a:p>
        </p:txBody>
      </p:sp>
      <p:sp>
        <p:nvSpPr>
          <p:cNvPr id="204" name="Google Shape;204;p29"/>
          <p:cNvSpPr/>
          <p:nvPr/>
        </p:nvSpPr>
        <p:spPr>
          <a:xfrm>
            <a:off x="2851878" y="4412764"/>
            <a:ext cx="6142220" cy="64633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200" u="none" cap="none" strike="noStrike">
                <a:solidFill>
                  <a:srgbClr val="000000"/>
                </a:solidFill>
                <a:latin typeface="Arial"/>
                <a:ea typeface="Arial"/>
                <a:cs typeface="Arial"/>
                <a:sym typeface="Arial"/>
              </a:rPr>
              <a:t>Assumptions: </a:t>
            </a:r>
            <a:endParaRPr/>
          </a:p>
          <a:p>
            <a:pPr indent="0" lvl="0" marL="0" marR="0" rtl="0" algn="l">
              <a:lnSpc>
                <a:spcPct val="100000"/>
              </a:lnSpc>
              <a:spcBef>
                <a:spcPts val="0"/>
              </a:spcBef>
              <a:spcAft>
                <a:spcPts val="0"/>
              </a:spcAft>
              <a:buNone/>
            </a:pPr>
            <a:r>
              <a:rPr b="0" i="0" lang="en-US" sz="1200" u="none" cap="none" strike="noStrike">
                <a:solidFill>
                  <a:srgbClr val="000000"/>
                </a:solidFill>
                <a:latin typeface="Arial"/>
                <a:ea typeface="Arial"/>
                <a:cs typeface="Arial"/>
                <a:sym typeface="Arial"/>
              </a:rPr>
              <a:t>*Averag</a:t>
            </a:r>
            <a:r>
              <a:rPr lang="en-US" sz="1200"/>
              <a:t>e spent amount per purchase</a:t>
            </a:r>
            <a:r>
              <a:rPr b="0" i="0" lang="en-US" sz="1200" u="none" cap="none" strike="noStrike">
                <a:solidFill>
                  <a:srgbClr val="000000"/>
                </a:solidFill>
                <a:latin typeface="Arial"/>
                <a:ea typeface="Arial"/>
                <a:cs typeface="Arial"/>
                <a:sym typeface="Arial"/>
              </a:rPr>
              <a:t> is same for both types’ customers</a:t>
            </a:r>
            <a:endParaRPr/>
          </a:p>
          <a:p>
            <a:pPr indent="0" lvl="0" marL="0" marR="0" rtl="0" algn="l">
              <a:lnSpc>
                <a:spcPct val="100000"/>
              </a:lnSpc>
              <a:spcBef>
                <a:spcPts val="0"/>
              </a:spcBef>
              <a:spcAft>
                <a:spcPts val="0"/>
              </a:spcAft>
              <a:buNone/>
            </a:pPr>
            <a:r>
              <a:rPr b="0" i="0" lang="en-US" sz="1200" u="none" cap="none" strike="noStrike">
                <a:solidFill>
                  <a:srgbClr val="000000"/>
                </a:solidFill>
                <a:latin typeface="Arial"/>
                <a:ea typeface="Arial"/>
                <a:cs typeface="Arial"/>
                <a:sym typeface="Arial"/>
              </a:rPr>
              <a:t>*5 million customers make purchase always through Facebook</a:t>
            </a:r>
            <a:endParaRPr/>
          </a:p>
        </p:txBody>
      </p:sp>
    </p:spTree>
  </p:cSld>
  <p:clrMapOvr>
    <a:masterClrMapping/>
  </p:clrMapOvr>
</p:sld>
</file>

<file path=ppt/theme/theme1.xml><?xml version="1.0" encoding="utf-8"?>
<a:theme xmlns:a="http://schemas.openxmlformats.org/drawingml/2006/main" xmlns:r="http://schemas.openxmlformats.org/officeDocument/2006/relationships" name="Aemel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